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ppt/tags/tag68.xml" ContentType="application/vnd.openxmlformats-officedocument.presentationml.tags+xml"/>
  <Override PartName="/ppt/notesSlides/notesSlide1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2.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3.xml" ContentType="application/vnd.openxmlformats-officedocument.presentationml.notesSlide+xml"/>
  <Override PartName="/ppt/tags/tag94.xml" ContentType="application/vnd.openxmlformats-officedocument.presentationml.tags+xml"/>
  <Override PartName="/ppt/notesSlides/notesSlide14.xml" ContentType="application/vnd.openxmlformats-officedocument.presentationml.notesSlide+xml"/>
  <Override PartName="/ppt/tags/tag95.xml" ContentType="application/vnd.openxmlformats-officedocument.presentationml.tags+xml"/>
  <Override PartName="/ppt/notesSlides/notesSlide15.xml" ContentType="application/vnd.openxmlformats-officedocument.presentationml.notesSlide+xml"/>
  <Override PartName="/ppt/tags/tag96.xml" ContentType="application/vnd.openxmlformats-officedocument.presentationml.tags+xml"/>
  <Override PartName="/ppt/notesSlides/notesSlide16.xml" ContentType="application/vnd.openxmlformats-officedocument.presentationml.notesSlide+xml"/>
  <Override PartName="/ppt/tags/tag97.xml" ContentType="application/vnd.openxmlformats-officedocument.presentationml.tags+xml"/>
  <Override PartName="/ppt/notesSlides/notesSlide17.xml" ContentType="application/vnd.openxmlformats-officedocument.presentationml.notesSlide+xml"/>
  <Override PartName="/ppt/tags/tag98.xml" ContentType="application/vnd.openxmlformats-officedocument.presentationml.tags+xml"/>
  <Override PartName="/ppt/notesSlides/notesSlide1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1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0.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21.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22.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3.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custDataLst>
    <p:tags r:id="rId28"/>
  </p:custDataLst>
  <p:defaultTextStyle>
    <a:defPPr>
      <a:defRPr lang="zh-CN"/>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C5D"/>
    <a:srgbClr val="4CBAC4"/>
    <a:srgbClr val="F18476"/>
    <a:srgbClr val="FFFFFF"/>
    <a:srgbClr val="F1C341"/>
    <a:srgbClr val="E1C000"/>
    <a:srgbClr val="FFC61A"/>
    <a:srgbClr val="38B2BD"/>
    <a:srgbClr val="EF7667"/>
    <a:srgbClr val="42AD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9" autoAdjust="0"/>
    <p:restoredTop sz="94660"/>
  </p:normalViewPr>
  <p:slideViewPr>
    <p:cSldViewPr>
      <p:cViewPr varScale="1">
        <p:scale>
          <a:sx n="93" d="100"/>
          <a:sy n="93" d="100"/>
        </p:scale>
        <p:origin x="594" y="72"/>
      </p:cViewPr>
      <p:guideLst>
        <p:guide orient="horz" pos="1620"/>
        <p:guide pos="2880"/>
      </p:guideLst>
    </p:cSldViewPr>
  </p:slideViewPr>
  <p:notesTextViewPr>
    <p:cViewPr>
      <p:scale>
        <a:sx n="1" d="1"/>
        <a:sy n="1" d="1"/>
      </p:scale>
      <p:origin x="0" y="0"/>
    </p:cViewPr>
  </p:notesTextViewPr>
  <p:sorterViewPr>
    <p:cViewPr>
      <p:scale>
        <a:sx n="60" d="100"/>
        <a:sy n="60" d="100"/>
      </p:scale>
      <p:origin x="0" y="0"/>
    </p:cViewPr>
  </p:sorterViewPr>
  <p:notesViewPr>
    <p:cSldViewPr>
      <p:cViewPr varScale="1">
        <p:scale>
          <a:sx n="54" d="100"/>
          <a:sy n="54" d="100"/>
        </p:scale>
        <p:origin x="-268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B8DD6F-EE6C-4345-8E34-B6862C64FB25}" type="datetimeFigureOut">
              <a:rPr lang="zh-CN" altLang="en-US" smtClean="0"/>
              <a:t>2015/11/25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70281C-E809-4A79-9565-60D10BEF0965}" type="slidenum">
              <a:rPr lang="zh-CN" altLang="en-US" smtClean="0"/>
              <a:t>‹#›</a:t>
            </a:fld>
            <a:endParaRPr lang="zh-CN" altLang="en-US"/>
          </a:p>
        </p:txBody>
      </p:sp>
    </p:spTree>
    <p:extLst>
      <p:ext uri="{BB962C8B-B14F-4D97-AF65-F5344CB8AC3E}">
        <p14:creationId xmlns:p14="http://schemas.microsoft.com/office/powerpoint/2010/main" val="2231505814"/>
      </p:ext>
    </p:extLst>
  </p:cSld>
  <p:clrMap bg1="lt1" tx1="dk1" bg2="lt2" tx2="dk2" accent1="accent1" accent2="accent2" accent3="accent3" accent4="accent4" accent5="accent5" accent6="accent6" hlink="hlink" folHlink="folHlink"/>
  <p:notesStyle>
    <a:lvl1pPr marL="0" algn="l" defTabSz="914355" rtl="0" eaLnBrk="1" latinLnBrk="0" hangingPunct="1">
      <a:defRPr sz="1200" kern="1200">
        <a:solidFill>
          <a:schemeClr val="tx1"/>
        </a:solidFill>
        <a:latin typeface="+mn-lt"/>
        <a:ea typeface="+mn-ea"/>
        <a:cs typeface="+mn-cs"/>
      </a:defRPr>
    </a:lvl1pPr>
    <a:lvl2pPr marL="457178" algn="l" defTabSz="914355" rtl="0" eaLnBrk="1" latinLnBrk="0" hangingPunct="1">
      <a:defRPr sz="1200" kern="1200">
        <a:solidFill>
          <a:schemeClr val="tx1"/>
        </a:solidFill>
        <a:latin typeface="+mn-lt"/>
        <a:ea typeface="+mn-ea"/>
        <a:cs typeface="+mn-cs"/>
      </a:defRPr>
    </a:lvl2pPr>
    <a:lvl3pPr marL="914355" algn="l" defTabSz="914355" rtl="0" eaLnBrk="1" latinLnBrk="0" hangingPunct="1">
      <a:defRPr sz="1200" kern="1200">
        <a:solidFill>
          <a:schemeClr val="tx1"/>
        </a:solidFill>
        <a:latin typeface="+mn-lt"/>
        <a:ea typeface="+mn-ea"/>
        <a:cs typeface="+mn-cs"/>
      </a:defRPr>
    </a:lvl3pPr>
    <a:lvl4pPr marL="1371532" algn="l" defTabSz="914355" rtl="0" eaLnBrk="1" latinLnBrk="0" hangingPunct="1">
      <a:defRPr sz="1200" kern="1200">
        <a:solidFill>
          <a:schemeClr val="tx1"/>
        </a:solidFill>
        <a:latin typeface="+mn-lt"/>
        <a:ea typeface="+mn-ea"/>
        <a:cs typeface="+mn-cs"/>
      </a:defRPr>
    </a:lvl4pPr>
    <a:lvl5pPr marL="1828709" algn="l" defTabSz="914355" rtl="0" eaLnBrk="1" latinLnBrk="0" hangingPunct="1">
      <a:defRPr sz="1200" kern="1200">
        <a:solidFill>
          <a:schemeClr val="tx1"/>
        </a:solidFill>
        <a:latin typeface="+mn-lt"/>
        <a:ea typeface="+mn-ea"/>
        <a:cs typeface="+mn-cs"/>
      </a:defRPr>
    </a:lvl5pPr>
    <a:lvl6pPr marL="2285886" algn="l" defTabSz="914355" rtl="0" eaLnBrk="1" latinLnBrk="0" hangingPunct="1">
      <a:defRPr sz="1200" kern="1200">
        <a:solidFill>
          <a:schemeClr val="tx1"/>
        </a:solidFill>
        <a:latin typeface="+mn-lt"/>
        <a:ea typeface="+mn-ea"/>
        <a:cs typeface="+mn-cs"/>
      </a:defRPr>
    </a:lvl6pPr>
    <a:lvl7pPr marL="2743064" algn="l" defTabSz="914355" rtl="0" eaLnBrk="1" latinLnBrk="0" hangingPunct="1">
      <a:defRPr sz="1200" kern="1200">
        <a:solidFill>
          <a:schemeClr val="tx1"/>
        </a:solidFill>
        <a:latin typeface="+mn-lt"/>
        <a:ea typeface="+mn-ea"/>
        <a:cs typeface="+mn-cs"/>
      </a:defRPr>
    </a:lvl7pPr>
    <a:lvl8pPr marL="3200240" algn="l" defTabSz="914355" rtl="0" eaLnBrk="1" latinLnBrk="0" hangingPunct="1">
      <a:defRPr sz="1200" kern="1200">
        <a:solidFill>
          <a:schemeClr val="tx1"/>
        </a:solidFill>
        <a:latin typeface="+mn-lt"/>
        <a:ea typeface="+mn-ea"/>
        <a:cs typeface="+mn-cs"/>
      </a:defRPr>
    </a:lvl8pPr>
    <a:lvl9pPr marL="3657418" algn="l" defTabSz="91435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70281C-E809-4A79-9565-60D10BEF0965}" type="slidenum">
              <a:rPr lang="zh-CN" altLang="en-US" smtClean="0"/>
              <a:t>1</a:t>
            </a:fld>
            <a:endParaRPr lang="zh-CN" altLang="en-US"/>
          </a:p>
        </p:txBody>
      </p:sp>
    </p:spTree>
    <p:extLst>
      <p:ext uri="{BB962C8B-B14F-4D97-AF65-F5344CB8AC3E}">
        <p14:creationId xmlns:p14="http://schemas.microsoft.com/office/powerpoint/2010/main" val="3302024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p:nvPr>
        </p:nvSpPr>
        <p:spPr bwMode="auto">
          <a:noFill/>
          <a:ln>
            <a:solidFill>
              <a:srgbClr val="000000"/>
            </a:solidFill>
            <a:miter lim="800000"/>
            <a:headEnd/>
            <a:tailEnd/>
          </a:ln>
        </p:spPr>
      </p:sp>
      <p:sp>
        <p:nvSpPr>
          <p:cNvPr id="38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891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018349C3-4FA3-4803-A88A-DBCCCCE1EF69}" type="slidenum">
              <a:rPr lang="zh-CN" altLang="en-US"/>
              <a:pPr defTabSz="912813" fontAlgn="base">
                <a:spcBef>
                  <a:spcPct val="0"/>
                </a:spcBef>
                <a:spcAft>
                  <a:spcPct val="0"/>
                </a:spcAft>
                <a:defRPr/>
              </a:pPr>
              <a:t>10</a:t>
            </a:fld>
            <a:endParaRPr lang="en-US" altLang="zh-CN"/>
          </a:p>
        </p:txBody>
      </p:sp>
    </p:spTree>
    <p:extLst>
      <p:ext uri="{BB962C8B-B14F-4D97-AF65-F5344CB8AC3E}">
        <p14:creationId xmlns:p14="http://schemas.microsoft.com/office/powerpoint/2010/main" val="3384995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34C47C2B-1BF8-4D90-AA14-E51312631C19}" type="slidenum">
              <a:rPr lang="zh-CN" altLang="en-US"/>
              <a:pPr defTabSz="912813" fontAlgn="base">
                <a:spcBef>
                  <a:spcPct val="0"/>
                </a:spcBef>
                <a:spcAft>
                  <a:spcPct val="0"/>
                </a:spcAft>
                <a:defRPr/>
              </a:pPr>
              <a:t>11</a:t>
            </a:fld>
            <a:endParaRPr lang="en-US" altLang="zh-CN"/>
          </a:p>
        </p:txBody>
      </p:sp>
    </p:spTree>
    <p:extLst>
      <p:ext uri="{BB962C8B-B14F-4D97-AF65-F5344CB8AC3E}">
        <p14:creationId xmlns:p14="http://schemas.microsoft.com/office/powerpoint/2010/main" val="405019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p:cNvSpPr>
            <a:spLocks noGrp="1" noRot="1" noChangeAspect="1" noTextEdit="1"/>
          </p:cNvSpPr>
          <p:nvPr>
            <p:ph type="sldImg"/>
          </p:nvPr>
        </p:nvSpPr>
        <p:spPr bwMode="auto">
          <a:noFill/>
          <a:ln>
            <a:solidFill>
              <a:srgbClr val="000000"/>
            </a:solidFill>
            <a:miter lim="800000"/>
            <a:headEnd/>
            <a:tailEnd/>
          </a:ln>
        </p:spPr>
      </p:sp>
      <p:sp>
        <p:nvSpPr>
          <p:cNvPr id="3481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p>
        </p:txBody>
      </p:sp>
      <p:sp>
        <p:nvSpPr>
          <p:cNvPr id="3481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2AF7237A-3783-4CF5-999A-EC8E612562A2}" type="slidenum">
              <a:rPr lang="zh-CN" altLang="en-US"/>
              <a:pPr defTabSz="912813" fontAlgn="base">
                <a:spcBef>
                  <a:spcPct val="0"/>
                </a:spcBef>
                <a:spcAft>
                  <a:spcPct val="0"/>
                </a:spcAft>
                <a:defRPr/>
              </a:pPr>
              <a:t>12</a:t>
            </a:fld>
            <a:endParaRPr lang="en-US" altLang="zh-CN"/>
          </a:p>
        </p:txBody>
      </p:sp>
    </p:spTree>
    <p:extLst>
      <p:ext uri="{BB962C8B-B14F-4D97-AF65-F5344CB8AC3E}">
        <p14:creationId xmlns:p14="http://schemas.microsoft.com/office/powerpoint/2010/main" val="1108677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p:cNvSpPr>
          <p:nvPr>
            <p:ph type="sldImg"/>
          </p:nvPr>
        </p:nvSpPr>
        <p:spPr bwMode="auto">
          <a:noFill/>
          <a:ln>
            <a:solidFill>
              <a:srgbClr val="000000"/>
            </a:solidFill>
            <a:miter lim="800000"/>
            <a:headEnd/>
            <a:tailEnd/>
          </a:ln>
        </p:spPr>
      </p:sp>
      <p:sp>
        <p:nvSpPr>
          <p:cNvPr id="3686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686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1683F887-4880-4975-AF84-FC24616E9ECF}" type="slidenum">
              <a:rPr lang="zh-CN" altLang="en-US"/>
              <a:pPr defTabSz="912813" fontAlgn="base">
                <a:spcBef>
                  <a:spcPct val="0"/>
                </a:spcBef>
                <a:spcAft>
                  <a:spcPct val="0"/>
                </a:spcAft>
                <a:defRPr/>
              </a:pPr>
              <a:t>13</a:t>
            </a:fld>
            <a:endParaRPr lang="en-US" altLang="zh-CN"/>
          </a:p>
        </p:txBody>
      </p:sp>
    </p:spTree>
    <p:extLst>
      <p:ext uri="{BB962C8B-B14F-4D97-AF65-F5344CB8AC3E}">
        <p14:creationId xmlns:p14="http://schemas.microsoft.com/office/powerpoint/2010/main" val="419541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p:cNvSpPr>
          <p:nvPr>
            <p:ph type="sldImg"/>
          </p:nvPr>
        </p:nvSpPr>
        <p:spPr bwMode="auto">
          <a:noFill/>
          <a:ln>
            <a:solidFill>
              <a:srgbClr val="000000"/>
            </a:solidFill>
            <a:miter lim="800000"/>
            <a:headEnd/>
            <a:tailEnd/>
          </a:ln>
        </p:spPr>
      </p:sp>
      <p:sp>
        <p:nvSpPr>
          <p:cNvPr id="389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891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018349C3-4FA3-4803-A88A-DBCCCCE1EF69}" type="slidenum">
              <a:rPr lang="zh-CN" altLang="en-US"/>
              <a:pPr defTabSz="912813" fontAlgn="base">
                <a:spcBef>
                  <a:spcPct val="0"/>
                </a:spcBef>
                <a:spcAft>
                  <a:spcPct val="0"/>
                </a:spcAft>
                <a:defRPr/>
              </a:pPr>
              <a:t>14</a:t>
            </a:fld>
            <a:endParaRPr lang="en-US" altLang="zh-CN"/>
          </a:p>
        </p:txBody>
      </p:sp>
    </p:spTree>
    <p:extLst>
      <p:ext uri="{BB962C8B-B14F-4D97-AF65-F5344CB8AC3E}">
        <p14:creationId xmlns:p14="http://schemas.microsoft.com/office/powerpoint/2010/main" val="3021686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p:cNvSpPr>
          <p:nvPr>
            <p:ph type="sldImg"/>
          </p:nvPr>
        </p:nvSpPr>
        <p:spPr bwMode="auto">
          <a:noFill/>
          <a:ln>
            <a:solidFill>
              <a:srgbClr val="000000"/>
            </a:solidFill>
            <a:miter lim="800000"/>
            <a:headEnd/>
            <a:tailEnd/>
          </a:ln>
        </p:spPr>
      </p:sp>
      <p:sp>
        <p:nvSpPr>
          <p:cNvPr id="4096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096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C7D8BD9D-9E7F-403A-B7CA-747AE4444AD9}" type="slidenum">
              <a:rPr lang="zh-CN" altLang="en-US"/>
              <a:pPr defTabSz="912813" fontAlgn="base">
                <a:spcBef>
                  <a:spcPct val="0"/>
                </a:spcBef>
                <a:spcAft>
                  <a:spcPct val="0"/>
                </a:spcAft>
                <a:defRPr/>
              </a:pPr>
              <a:t>15</a:t>
            </a:fld>
            <a:endParaRPr lang="en-US" altLang="zh-CN"/>
          </a:p>
        </p:txBody>
      </p:sp>
    </p:spTree>
    <p:extLst>
      <p:ext uri="{BB962C8B-B14F-4D97-AF65-F5344CB8AC3E}">
        <p14:creationId xmlns:p14="http://schemas.microsoft.com/office/powerpoint/2010/main" val="1805277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bwMode="auto">
          <a:noFill/>
          <a:ln>
            <a:solidFill>
              <a:srgbClr val="000000"/>
            </a:solidFill>
            <a:miter lim="800000"/>
            <a:headEnd/>
            <a:tailEnd/>
          </a:ln>
        </p:spPr>
      </p:sp>
      <p:sp>
        <p:nvSpPr>
          <p:cNvPr id="4301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301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6C7E88C1-FC87-4F67-BDD4-1F2E5B2140E6}" type="slidenum">
              <a:rPr lang="zh-CN" altLang="en-US"/>
              <a:pPr defTabSz="912813" fontAlgn="base">
                <a:spcBef>
                  <a:spcPct val="0"/>
                </a:spcBef>
                <a:spcAft>
                  <a:spcPct val="0"/>
                </a:spcAft>
                <a:defRPr/>
              </a:pPr>
              <a:t>16</a:t>
            </a:fld>
            <a:endParaRPr lang="en-US" altLang="zh-CN"/>
          </a:p>
        </p:txBody>
      </p:sp>
    </p:spTree>
    <p:extLst>
      <p:ext uri="{BB962C8B-B14F-4D97-AF65-F5344CB8AC3E}">
        <p14:creationId xmlns:p14="http://schemas.microsoft.com/office/powerpoint/2010/main" val="3529079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p:cNvSpPr>
          <p:nvPr>
            <p:ph type="sldImg"/>
          </p:nvPr>
        </p:nvSpPr>
        <p:spPr bwMode="auto">
          <a:noFill/>
          <a:ln>
            <a:solidFill>
              <a:srgbClr val="000000"/>
            </a:solidFill>
            <a:miter lim="800000"/>
            <a:headEnd/>
            <a:tailEnd/>
          </a:ln>
        </p:spPr>
      </p:sp>
      <p:sp>
        <p:nvSpPr>
          <p:cNvPr id="4505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505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6BD96CB-1CB2-441A-AD92-17BFE9A49688}" type="slidenum">
              <a:rPr lang="zh-CN" altLang="en-US"/>
              <a:pPr defTabSz="912813" fontAlgn="base">
                <a:spcBef>
                  <a:spcPct val="0"/>
                </a:spcBef>
                <a:spcAft>
                  <a:spcPct val="0"/>
                </a:spcAft>
                <a:defRPr/>
              </a:pPr>
              <a:t>17</a:t>
            </a:fld>
            <a:endParaRPr lang="en-US" altLang="zh-CN"/>
          </a:p>
        </p:txBody>
      </p:sp>
    </p:spTree>
    <p:extLst>
      <p:ext uri="{BB962C8B-B14F-4D97-AF65-F5344CB8AC3E}">
        <p14:creationId xmlns:p14="http://schemas.microsoft.com/office/powerpoint/2010/main" val="482539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p:cNvSpPr>
          <p:nvPr>
            <p:ph type="sldImg"/>
          </p:nvPr>
        </p:nvSpPr>
        <p:spPr bwMode="auto">
          <a:noFill/>
          <a:ln>
            <a:solidFill>
              <a:srgbClr val="000000"/>
            </a:solidFill>
            <a:miter lim="800000"/>
            <a:headEnd/>
            <a:tailEnd/>
          </a:ln>
        </p:spPr>
      </p:sp>
      <p:sp>
        <p:nvSpPr>
          <p:cNvPr id="471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4710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2D806EE5-C4B1-4EA9-A177-FCB4EFE5E7C1}" type="slidenum">
              <a:rPr lang="zh-CN" altLang="en-US"/>
              <a:pPr defTabSz="912813" fontAlgn="base">
                <a:spcBef>
                  <a:spcPct val="0"/>
                </a:spcBef>
                <a:spcAft>
                  <a:spcPct val="0"/>
                </a:spcAft>
                <a:defRPr/>
              </a:pPr>
              <a:t>18</a:t>
            </a:fld>
            <a:endParaRPr lang="en-US" altLang="zh-CN"/>
          </a:p>
        </p:txBody>
      </p:sp>
    </p:spTree>
    <p:extLst>
      <p:ext uri="{BB962C8B-B14F-4D97-AF65-F5344CB8AC3E}">
        <p14:creationId xmlns:p14="http://schemas.microsoft.com/office/powerpoint/2010/main" val="963119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TextEdit="1"/>
          </p:cNvSpPr>
          <p:nvPr>
            <p:ph type="sldImg"/>
          </p:nvPr>
        </p:nvSpPr>
        <p:spPr bwMode="auto">
          <a:noFill/>
          <a:ln>
            <a:solidFill>
              <a:srgbClr val="000000"/>
            </a:solidFill>
            <a:miter lim="800000"/>
            <a:headEnd/>
            <a:tailEnd/>
          </a:ln>
        </p:spPr>
      </p:sp>
      <p:sp>
        <p:nvSpPr>
          <p:cNvPr id="4915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endParaRPr lang="zh-CN" altLang="en-US" smtClean="0"/>
          </a:p>
        </p:txBody>
      </p:sp>
      <p:sp>
        <p:nvSpPr>
          <p:cNvPr id="491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AFAA74C7-7439-4627-829E-49F0D2F160CB}" type="slidenum">
              <a:rPr lang="zh-CN" altLang="en-US"/>
              <a:pPr defTabSz="912813" fontAlgn="base">
                <a:spcBef>
                  <a:spcPct val="0"/>
                </a:spcBef>
                <a:spcAft>
                  <a:spcPct val="0"/>
                </a:spcAft>
                <a:defRPr/>
              </a:pPr>
              <a:t>19</a:t>
            </a:fld>
            <a:endParaRPr lang="en-US" altLang="zh-CN"/>
          </a:p>
        </p:txBody>
      </p:sp>
    </p:spTree>
    <p:extLst>
      <p:ext uri="{BB962C8B-B14F-4D97-AF65-F5344CB8AC3E}">
        <p14:creationId xmlns:p14="http://schemas.microsoft.com/office/powerpoint/2010/main" val="4103188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bwMode="auto">
          <a:noFill/>
          <a:ln>
            <a:solidFill>
              <a:srgbClr val="000000"/>
            </a:solidFill>
            <a:miter lim="800000"/>
            <a:headEnd/>
            <a:tailEnd/>
          </a:ln>
        </p:spPr>
      </p:sp>
      <p:sp>
        <p:nvSpPr>
          <p:cNvPr id="204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4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C9E3F5FA-5FEA-4FB9-9D5A-DC4767921BB0}" type="slidenum">
              <a:rPr lang="zh-CN" altLang="en-US"/>
              <a:pPr defTabSz="912813" fontAlgn="base">
                <a:spcBef>
                  <a:spcPct val="0"/>
                </a:spcBef>
                <a:spcAft>
                  <a:spcPct val="0"/>
                </a:spcAft>
                <a:defRPr/>
              </a:pPr>
              <a:t>2</a:t>
            </a:fld>
            <a:endParaRPr lang="en-US" altLang="zh-CN"/>
          </a:p>
        </p:txBody>
      </p:sp>
    </p:spTree>
    <p:extLst>
      <p:ext uri="{BB962C8B-B14F-4D97-AF65-F5344CB8AC3E}">
        <p14:creationId xmlns:p14="http://schemas.microsoft.com/office/powerpoint/2010/main" val="4015959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TextEdit="1"/>
          </p:cNvSpPr>
          <p:nvPr>
            <p:ph type="sldImg"/>
          </p:nvPr>
        </p:nvSpPr>
        <p:spPr bwMode="auto">
          <a:noFill/>
          <a:ln>
            <a:solidFill>
              <a:srgbClr val="000000"/>
            </a:solidFill>
            <a:miter lim="800000"/>
            <a:headEnd/>
            <a:tailEnd/>
          </a:ln>
        </p:spPr>
      </p:sp>
      <p:sp>
        <p:nvSpPr>
          <p:cNvPr id="51202"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r>
              <a:rPr lang="zh-CN" altLang="en-US">
                <a:latin typeface="Arial" charset="0"/>
              </a:rPr>
              <a:t>模板来自于 </a:t>
            </a:r>
            <a:r>
              <a:rPr lang="en-US" altLang="zh-CN">
                <a:latin typeface="Arial" charset="0"/>
              </a:rPr>
              <a:t>http://meihua.docer.com/</a:t>
            </a:r>
          </a:p>
        </p:txBody>
      </p:sp>
      <p:sp>
        <p:nvSpPr>
          <p:cNvPr id="51203" name="备注占位符 4"/>
          <p:cNvSpPr>
            <a:spLocks noGrp="1"/>
          </p:cNvSpPr>
          <p:nvPr/>
        </p:nvSpPr>
        <p:spPr bwMode="auto">
          <a:xfrm>
            <a:off x="685800" y="4400550"/>
            <a:ext cx="5486400" cy="3600450"/>
          </a:xfrm>
          <a:prstGeom prst="rect">
            <a:avLst/>
          </a:prstGeom>
          <a:noFill/>
          <a:ln w="9525">
            <a:noFill/>
            <a:miter lim="800000"/>
            <a:headEnd/>
            <a:tailEnd/>
          </a:ln>
        </p:spPr>
        <p:txBody>
          <a:bodyPr/>
          <a:lstStyle/>
          <a:p>
            <a:endParaRPr lang="zh-CN" altLang="en-US" sz="1200">
              <a:latin typeface="Calibri" pitchFamily="34" charset="0"/>
            </a:endParaRPr>
          </a:p>
        </p:txBody>
      </p:sp>
    </p:spTree>
    <p:extLst>
      <p:ext uri="{BB962C8B-B14F-4D97-AF65-F5344CB8AC3E}">
        <p14:creationId xmlns:p14="http://schemas.microsoft.com/office/powerpoint/2010/main" val="3845500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p:cNvSpPr>
          <p:nvPr>
            <p:ph type="sldImg"/>
          </p:nvPr>
        </p:nvSpPr>
        <p:spPr bwMode="auto">
          <a:noFill/>
          <a:ln>
            <a:solidFill>
              <a:srgbClr val="000000"/>
            </a:solidFill>
            <a:miter lim="800000"/>
            <a:headEnd/>
            <a:tailEnd/>
          </a:ln>
        </p:spPr>
      </p:sp>
      <p:sp>
        <p:nvSpPr>
          <p:cNvPr id="532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325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58624ED4-8620-493F-8FC0-7400BF724307}" type="slidenum">
              <a:rPr lang="zh-CN" altLang="en-US"/>
              <a:pPr defTabSz="912813" fontAlgn="base">
                <a:spcBef>
                  <a:spcPct val="0"/>
                </a:spcBef>
                <a:spcAft>
                  <a:spcPct val="0"/>
                </a:spcAft>
                <a:defRPr/>
              </a:pPr>
              <a:t>21</a:t>
            </a:fld>
            <a:endParaRPr lang="en-US" altLang="zh-CN"/>
          </a:p>
        </p:txBody>
      </p:sp>
    </p:spTree>
    <p:extLst>
      <p:ext uri="{BB962C8B-B14F-4D97-AF65-F5344CB8AC3E}">
        <p14:creationId xmlns:p14="http://schemas.microsoft.com/office/powerpoint/2010/main" val="1192519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noFill/>
          <a:ln>
            <a:solidFill>
              <a:srgbClr val="000000"/>
            </a:solidFill>
            <a:miter lim="800000"/>
            <a:headEnd/>
            <a:tailEnd/>
          </a:ln>
        </p:spPr>
      </p:sp>
      <p:sp>
        <p:nvSpPr>
          <p:cNvPr id="5529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529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727E6632-BC23-4AF9-81C0-1D581E4ED24D}" type="slidenum">
              <a:rPr lang="zh-CN" altLang="en-US"/>
              <a:pPr defTabSz="912813" fontAlgn="base">
                <a:spcBef>
                  <a:spcPct val="0"/>
                </a:spcBef>
                <a:spcAft>
                  <a:spcPct val="0"/>
                </a:spcAft>
                <a:defRPr/>
              </a:pPr>
              <a:t>22</a:t>
            </a:fld>
            <a:endParaRPr lang="en-US" altLang="zh-CN"/>
          </a:p>
        </p:txBody>
      </p:sp>
    </p:spTree>
    <p:extLst>
      <p:ext uri="{BB962C8B-B14F-4D97-AF65-F5344CB8AC3E}">
        <p14:creationId xmlns:p14="http://schemas.microsoft.com/office/powerpoint/2010/main" val="1837895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p:cNvSpPr>
          <p:nvPr>
            <p:ph type="sldImg"/>
          </p:nvPr>
        </p:nvSpPr>
        <p:spPr bwMode="auto">
          <a:noFill/>
          <a:ln>
            <a:solidFill>
              <a:srgbClr val="000000"/>
            </a:solidFill>
            <a:miter lim="800000"/>
            <a:headEnd/>
            <a:tailEnd/>
          </a:ln>
        </p:spPr>
      </p:sp>
      <p:sp>
        <p:nvSpPr>
          <p:cNvPr id="5734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734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44A8998E-395E-40CC-B97F-817E5E7C03DB}" type="slidenum">
              <a:rPr lang="zh-CN" altLang="en-US"/>
              <a:pPr defTabSz="912813" fontAlgn="base">
                <a:spcBef>
                  <a:spcPct val="0"/>
                </a:spcBef>
                <a:spcAft>
                  <a:spcPct val="0"/>
                </a:spcAft>
                <a:defRPr/>
              </a:pPr>
              <a:t>23</a:t>
            </a:fld>
            <a:endParaRPr lang="en-US" altLang="zh-CN"/>
          </a:p>
        </p:txBody>
      </p:sp>
    </p:spTree>
    <p:extLst>
      <p:ext uri="{BB962C8B-B14F-4D97-AF65-F5344CB8AC3E}">
        <p14:creationId xmlns:p14="http://schemas.microsoft.com/office/powerpoint/2010/main" val="2627114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bwMode="auto">
          <a:noFill/>
          <a:ln>
            <a:solidFill>
              <a:srgbClr val="000000"/>
            </a:solidFill>
            <a:miter lim="800000"/>
            <a:headEnd/>
            <a:tailEnd/>
          </a:ln>
        </p:spPr>
      </p:sp>
      <p:sp>
        <p:nvSpPr>
          <p:cNvPr id="593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939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D1C71601-4279-4784-8246-3630D5F4E9C4}" type="slidenum">
              <a:rPr lang="zh-CN" altLang="en-US"/>
              <a:pPr defTabSz="912813" fontAlgn="base">
                <a:spcBef>
                  <a:spcPct val="0"/>
                </a:spcBef>
                <a:spcAft>
                  <a:spcPct val="0"/>
                </a:spcAft>
                <a:defRPr/>
              </a:pPr>
              <a:t>24</a:t>
            </a:fld>
            <a:endParaRPr lang="en-US" altLang="zh-CN"/>
          </a:p>
        </p:txBody>
      </p:sp>
    </p:spTree>
    <p:extLst>
      <p:ext uri="{BB962C8B-B14F-4D97-AF65-F5344CB8AC3E}">
        <p14:creationId xmlns:p14="http://schemas.microsoft.com/office/powerpoint/2010/main" val="406646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bwMode="auto">
          <a:noFill/>
          <a:ln>
            <a:solidFill>
              <a:srgbClr val="000000"/>
            </a:solidFill>
            <a:miter lim="800000"/>
            <a:headEnd/>
            <a:tailEnd/>
          </a:ln>
        </p:spPr>
      </p:sp>
      <p:sp>
        <p:nvSpPr>
          <p:cNvPr id="1843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43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2EA97040-F782-4F2F-9445-B8B71DBB3350}" type="slidenum">
              <a:rPr lang="zh-CN" altLang="en-US"/>
              <a:pPr defTabSz="912813" fontAlgn="base">
                <a:spcBef>
                  <a:spcPct val="0"/>
                </a:spcBef>
                <a:spcAft>
                  <a:spcPct val="0"/>
                </a:spcAft>
                <a:defRPr/>
              </a:pPr>
              <a:t>3</a:t>
            </a:fld>
            <a:endParaRPr lang="en-US" altLang="zh-CN"/>
          </a:p>
        </p:txBody>
      </p:sp>
    </p:spTree>
    <p:extLst>
      <p:ext uri="{BB962C8B-B14F-4D97-AF65-F5344CB8AC3E}">
        <p14:creationId xmlns:p14="http://schemas.microsoft.com/office/powerpoint/2010/main" val="773710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p:cNvSpPr>
          <p:nvPr>
            <p:ph type="sldImg"/>
          </p:nvPr>
        </p:nvSpPr>
        <p:spPr bwMode="auto">
          <a:noFill/>
          <a:ln>
            <a:solidFill>
              <a:srgbClr val="000000"/>
            </a:solidFill>
            <a:miter lim="800000"/>
            <a:headEnd/>
            <a:tailEnd/>
          </a:ln>
        </p:spPr>
      </p:sp>
      <p:sp>
        <p:nvSpPr>
          <p:cNvPr id="204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04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C9E3F5FA-5FEA-4FB9-9D5A-DC4767921BB0}" type="slidenum">
              <a:rPr lang="zh-CN" altLang="en-US"/>
              <a:pPr defTabSz="912813" fontAlgn="base">
                <a:spcBef>
                  <a:spcPct val="0"/>
                </a:spcBef>
                <a:spcAft>
                  <a:spcPct val="0"/>
                </a:spcAft>
                <a:defRPr/>
              </a:pPr>
              <a:t>4</a:t>
            </a:fld>
            <a:endParaRPr lang="en-US" altLang="zh-CN"/>
          </a:p>
        </p:txBody>
      </p:sp>
    </p:spTree>
    <p:extLst>
      <p:ext uri="{BB962C8B-B14F-4D97-AF65-F5344CB8AC3E}">
        <p14:creationId xmlns:p14="http://schemas.microsoft.com/office/powerpoint/2010/main" val="4068984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p:cNvSpPr>
            <a:spLocks noGrp="1" noRot="1" noChangeAspect="1" noTextEdit="1"/>
          </p:cNvSpPr>
          <p:nvPr>
            <p:ph type="sldImg"/>
          </p:nvPr>
        </p:nvSpPr>
        <p:spPr bwMode="auto">
          <a:noFill/>
          <a:ln>
            <a:solidFill>
              <a:srgbClr val="000000"/>
            </a:solidFill>
            <a:miter lim="800000"/>
            <a:headEnd/>
            <a:tailEnd/>
          </a:ln>
        </p:spPr>
      </p:sp>
      <p:sp>
        <p:nvSpPr>
          <p:cNvPr id="2253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http://meihua.docer.com/</a:t>
            </a:r>
            <a:endParaRPr lang="zh-CN" altLang="en-US" smtClean="0"/>
          </a:p>
        </p:txBody>
      </p:sp>
      <p:sp>
        <p:nvSpPr>
          <p:cNvPr id="2253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8BB46A46-31B9-485E-AAB0-9A408F815BAF}" type="slidenum">
              <a:rPr lang="zh-CN" altLang="en-US"/>
              <a:pPr defTabSz="912813" fontAlgn="base">
                <a:spcBef>
                  <a:spcPct val="0"/>
                </a:spcBef>
                <a:spcAft>
                  <a:spcPct val="0"/>
                </a:spcAft>
                <a:defRPr/>
              </a:pPr>
              <a:t>5</a:t>
            </a:fld>
            <a:endParaRPr lang="en-US" altLang="zh-CN"/>
          </a:p>
        </p:txBody>
      </p:sp>
    </p:spTree>
    <p:extLst>
      <p:ext uri="{BB962C8B-B14F-4D97-AF65-F5344CB8AC3E}">
        <p14:creationId xmlns:p14="http://schemas.microsoft.com/office/powerpoint/2010/main" val="381876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p:cNvSpPr>
          <p:nvPr>
            <p:ph type="sldImg"/>
          </p:nvPr>
        </p:nvSpPr>
        <p:spPr bwMode="auto">
          <a:noFill/>
          <a:ln>
            <a:solidFill>
              <a:srgbClr val="000000"/>
            </a:solidFill>
            <a:miter lim="800000"/>
            <a:headEnd/>
            <a:tailEnd/>
          </a:ln>
        </p:spPr>
      </p:sp>
      <p:sp>
        <p:nvSpPr>
          <p:cNvPr id="245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45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059B8B97-A027-4847-9004-933976EF4B54}" type="slidenum">
              <a:rPr lang="zh-CN" altLang="en-US"/>
              <a:pPr defTabSz="912813" fontAlgn="base">
                <a:spcBef>
                  <a:spcPct val="0"/>
                </a:spcBef>
                <a:spcAft>
                  <a:spcPct val="0"/>
                </a:spcAft>
                <a:defRPr/>
              </a:pPr>
              <a:t>6</a:t>
            </a:fld>
            <a:endParaRPr lang="en-US" altLang="zh-CN"/>
          </a:p>
        </p:txBody>
      </p:sp>
    </p:spTree>
    <p:extLst>
      <p:ext uri="{BB962C8B-B14F-4D97-AF65-F5344CB8AC3E}">
        <p14:creationId xmlns:p14="http://schemas.microsoft.com/office/powerpoint/2010/main" val="1417757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p:cNvSpPr>
          <p:nvPr>
            <p:ph type="sldImg"/>
          </p:nvPr>
        </p:nvSpPr>
        <p:spPr bwMode="auto">
          <a:noFill/>
          <a:ln>
            <a:solidFill>
              <a:srgbClr val="000000"/>
            </a:solidFill>
            <a:miter lim="800000"/>
            <a:headEnd/>
            <a:tailEnd/>
          </a:ln>
        </p:spPr>
      </p:sp>
      <p:sp>
        <p:nvSpPr>
          <p:cNvPr id="2662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2662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80395B41-11D8-42BB-991F-616CD6549F18}" type="slidenum">
              <a:rPr lang="zh-CN" altLang="en-US"/>
              <a:pPr defTabSz="912813" fontAlgn="base">
                <a:spcBef>
                  <a:spcPct val="0"/>
                </a:spcBef>
                <a:spcAft>
                  <a:spcPct val="0"/>
                </a:spcAft>
                <a:defRPr/>
              </a:pPr>
              <a:t>7</a:t>
            </a:fld>
            <a:endParaRPr lang="en-US" altLang="zh-CN"/>
          </a:p>
        </p:txBody>
      </p:sp>
    </p:spTree>
    <p:extLst>
      <p:ext uri="{BB962C8B-B14F-4D97-AF65-F5344CB8AC3E}">
        <p14:creationId xmlns:p14="http://schemas.microsoft.com/office/powerpoint/2010/main" val="2225332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TextEdit="1"/>
          </p:cNvSpPr>
          <p:nvPr>
            <p:ph type="sldImg"/>
          </p:nvPr>
        </p:nvSpPr>
        <p:spPr bwMode="auto">
          <a:noFill/>
          <a:ln>
            <a:solidFill>
              <a:srgbClr val="000000"/>
            </a:solidFill>
            <a:miter lim="800000"/>
            <a:headEnd/>
            <a:tailEnd/>
          </a:ln>
        </p:spPr>
      </p:sp>
      <p:sp>
        <p:nvSpPr>
          <p:cNvPr id="286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模板来自于 </a:t>
            </a:r>
            <a:r>
              <a:rPr lang="en-US" altLang="zh-CN" smtClean="0"/>
              <a:t>http://docer.wps.cn</a:t>
            </a:r>
            <a:endParaRPr lang="zh-CN" altLang="en-US" smtClean="0"/>
          </a:p>
        </p:txBody>
      </p:sp>
      <p:sp>
        <p:nvSpPr>
          <p:cNvPr id="286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5509D009-A957-4F7F-AA73-19949AAB6D0D}" type="slidenum">
              <a:rPr lang="zh-CN" altLang="en-US"/>
              <a:pPr defTabSz="912813" fontAlgn="base">
                <a:spcBef>
                  <a:spcPct val="0"/>
                </a:spcBef>
                <a:spcAft>
                  <a:spcPct val="0"/>
                </a:spcAft>
                <a:defRPr/>
              </a:pPr>
              <a:t>8</a:t>
            </a:fld>
            <a:endParaRPr lang="en-US" altLang="zh-CN"/>
          </a:p>
        </p:txBody>
      </p:sp>
    </p:spTree>
    <p:extLst>
      <p:ext uri="{BB962C8B-B14F-4D97-AF65-F5344CB8AC3E}">
        <p14:creationId xmlns:p14="http://schemas.microsoft.com/office/powerpoint/2010/main" val="550362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07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6BFC8D71-B880-40C1-A23E-D5E556BE26A3}" type="slidenum">
              <a:rPr lang="zh-CN" altLang="en-US"/>
              <a:pPr defTabSz="912813" fontAlgn="base">
                <a:spcBef>
                  <a:spcPct val="0"/>
                </a:spcBef>
                <a:spcAft>
                  <a:spcPct val="0"/>
                </a:spcAft>
                <a:defRPr/>
              </a:pPr>
              <a:t>9</a:t>
            </a:fld>
            <a:endParaRPr lang="en-US" altLang="zh-CN"/>
          </a:p>
        </p:txBody>
      </p:sp>
    </p:spTree>
    <p:extLst>
      <p:ext uri="{BB962C8B-B14F-4D97-AF65-F5344CB8AC3E}">
        <p14:creationId xmlns:p14="http://schemas.microsoft.com/office/powerpoint/2010/main" val="4288976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1"/>
        </a:solidFill>
        <a:effectLst/>
      </p:bgPr>
    </p:bg>
    <p:spTree>
      <p:nvGrpSpPr>
        <p:cNvPr id="1" name=""/>
        <p:cNvGrpSpPr/>
        <p:nvPr/>
      </p:nvGrpSpPr>
      <p:grpSpPr>
        <a:xfrm>
          <a:off x="0" y="0"/>
          <a:ext cx="0" cy="0"/>
          <a:chOff x="0" y="0"/>
          <a:chExt cx="0" cy="0"/>
        </a:xfrm>
      </p:grpSpPr>
      <p:sp>
        <p:nvSpPr>
          <p:cNvPr id="4" name="KSO_FD"/>
          <p:cNvSpPr>
            <a:spLocks noGrp="1"/>
          </p:cNvSpPr>
          <p:nvPr>
            <p:ph type="dt" sz="half" idx="10"/>
          </p:nvPr>
        </p:nvSpPr>
        <p:spPr>
          <a:xfrm>
            <a:off x="486940" y="4838703"/>
            <a:ext cx="2057400" cy="273844"/>
          </a:xfrm>
        </p:spPr>
        <p:txBody>
          <a:bodyPr/>
          <a:lstStyle>
            <a:lvl1pPr>
              <a:defRPr>
                <a:solidFill>
                  <a:schemeClr val="tx1"/>
                </a:solidFill>
              </a:defRPr>
            </a:lvl1pPr>
          </a:lstStyle>
          <a:p>
            <a:fld id="{5BBADA43-8C22-474D-AB4E-8AD05CCFC1CD}" type="datetimeFigureOut">
              <a:rPr lang="zh-CN" altLang="en-US" smtClean="0"/>
              <a:t>2015/11/25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
        <p:nvSpPr>
          <p:cNvPr id="7" name="KSO_CT1"/>
          <p:cNvSpPr>
            <a:spLocks noGrp="1"/>
          </p:cNvSpPr>
          <p:nvPr>
            <p:ph type="title" hasCustomPrompt="1"/>
          </p:nvPr>
        </p:nvSpPr>
        <p:spPr>
          <a:xfrm>
            <a:off x="3003430" y="2828141"/>
            <a:ext cx="5619872" cy="1020801"/>
          </a:xfrm>
        </p:spPr>
        <p:txBody>
          <a:bodyPr vert="horz" anchor="ctr">
            <a:noAutofit/>
          </a:bodyPr>
          <a:lstStyle>
            <a:lvl1pPr algn="l">
              <a:lnSpc>
                <a:spcPct val="100000"/>
              </a:lnSpc>
              <a:defRPr sz="3300" b="1" kern="1000" baseline="0">
                <a:solidFill>
                  <a:schemeClr val="bg1"/>
                </a:solidFill>
                <a:effectLst/>
                <a:latin typeface="+mj-ea"/>
                <a:ea typeface="+mj-ea"/>
              </a:defRPr>
            </a:lvl1pPr>
          </a:lstStyle>
          <a:p>
            <a:r>
              <a:rPr lang="zh-CN" altLang="en-US" dirty="0" smtClean="0"/>
              <a:t>单击此处添加您的标题文字</a:t>
            </a:r>
            <a:endParaRPr lang="zh-CN" altLang="en-US" dirty="0"/>
          </a:p>
        </p:txBody>
      </p:sp>
      <p:sp>
        <p:nvSpPr>
          <p:cNvPr id="3" name="KSO_CT2"/>
          <p:cNvSpPr>
            <a:spLocks noGrp="1"/>
          </p:cNvSpPr>
          <p:nvPr>
            <p:ph type="subTitle" idx="1" hasCustomPrompt="1"/>
          </p:nvPr>
        </p:nvSpPr>
        <p:spPr>
          <a:xfrm>
            <a:off x="3060274" y="4282618"/>
            <a:ext cx="5563028" cy="288416"/>
          </a:xfrm>
          <a:prstGeom prst="roundRect">
            <a:avLst>
              <a:gd name="adj" fmla="val 0"/>
            </a:avLst>
          </a:prstGeom>
          <a:noFill/>
          <a:ln>
            <a:noFill/>
          </a:ln>
        </p:spPr>
        <p:txBody>
          <a:bodyPr vert="horz" anchor="ctr">
            <a:noAutofit/>
          </a:bodyPr>
          <a:lstStyle>
            <a:lvl1pPr marL="0" indent="0" algn="l">
              <a:buNone/>
              <a:defRPr sz="1400" b="0">
                <a:solidFill>
                  <a:schemeClr val="tx1"/>
                </a:solidFill>
                <a:effectLst/>
                <a:latin typeface="+mn-ea"/>
                <a:ea typeface="+mn-ea"/>
              </a:defRPr>
            </a:lvl1pPr>
            <a:lvl2pPr marL="257162" indent="0" algn="ctr">
              <a:buNone/>
              <a:defRPr sz="1100"/>
            </a:lvl2pPr>
            <a:lvl3pPr marL="514325" indent="0" algn="ctr">
              <a:buNone/>
              <a:defRPr sz="1000"/>
            </a:lvl3pPr>
            <a:lvl4pPr marL="771487" indent="0" algn="ctr">
              <a:buNone/>
              <a:defRPr sz="900"/>
            </a:lvl4pPr>
            <a:lvl5pPr marL="1028649" indent="0" algn="ctr">
              <a:buNone/>
              <a:defRPr sz="900"/>
            </a:lvl5pPr>
            <a:lvl6pPr marL="1285811" indent="0" algn="ctr">
              <a:buNone/>
              <a:defRPr sz="900"/>
            </a:lvl6pPr>
            <a:lvl7pPr marL="1542974" indent="0" algn="ctr">
              <a:buNone/>
              <a:defRPr sz="900"/>
            </a:lvl7pPr>
            <a:lvl8pPr marL="1800135" indent="0" algn="ctr">
              <a:buNone/>
              <a:defRPr sz="900"/>
            </a:lvl8pPr>
            <a:lvl9pPr marL="2057297" indent="0" algn="ctr">
              <a:buNone/>
              <a:defRPr sz="900"/>
            </a:lvl9pPr>
          </a:lstStyle>
          <a:p>
            <a:r>
              <a:rPr lang="zh-CN" altLang="en-US" dirty="0" smtClean="0"/>
              <a:t>单击此处添加您的副标题</a:t>
            </a:r>
          </a:p>
        </p:txBody>
      </p:sp>
      <p:pic>
        <p:nvPicPr>
          <p:cNvPr id="8" name="图片 7"/>
          <p:cNvPicPr>
            <a:picLocks noChangeAspect="1"/>
          </p:cNvPicPr>
          <p:nvPr userDrawn="1"/>
        </p:nvPicPr>
        <p:blipFill>
          <a:blip r:embed="rId2" cstate="print"/>
          <a:stretch>
            <a:fillRect/>
          </a:stretch>
        </p:blipFill>
        <p:spPr>
          <a:xfrm>
            <a:off x="0" y="0"/>
            <a:ext cx="9145600" cy="5144400"/>
          </a:xfrm>
          <a:prstGeom prst="rect">
            <a:avLst/>
          </a:prstGeom>
        </p:spPr>
      </p:pic>
    </p:spTree>
    <p:extLst>
      <p:ext uri="{BB962C8B-B14F-4D97-AF65-F5344CB8AC3E}">
        <p14:creationId xmlns:p14="http://schemas.microsoft.com/office/powerpoint/2010/main" val="36975375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4967">
          <p15:clr>
            <a:srgbClr val="FBAE40"/>
          </p15:clr>
        </p15:guide>
        <p15:guide id="0" orient="horz" pos="2160" userDrawn="1">
          <p15:clr>
            <a:srgbClr val="FBAE40"/>
          </p15:clr>
        </p15:guide>
        <p15:guide id="2" pos="662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934644" y="342900"/>
            <a:ext cx="2949178" cy="1200150"/>
          </a:xfrm>
        </p:spPr>
        <p:txBody>
          <a:bodyPr anchor="b"/>
          <a:lstStyle>
            <a:lvl1pPr>
              <a:defRPr sz="1800"/>
            </a:lvl1pPr>
          </a:lstStyle>
          <a:p>
            <a:r>
              <a:rPr lang="zh-CN" altLang="en-US" smtClean="0"/>
              <a:t>单击此处编辑母版标题样式</a:t>
            </a:r>
            <a:endParaRPr lang="en-US" dirty="0"/>
          </a:p>
        </p:txBody>
      </p:sp>
      <p:sp>
        <p:nvSpPr>
          <p:cNvPr id="3" name="KSO_BC1"/>
          <p:cNvSpPr>
            <a:spLocks noGrp="1" noChangeAspect="1"/>
          </p:cNvSpPr>
          <p:nvPr>
            <p:ph type="pic" idx="1"/>
          </p:nvPr>
        </p:nvSpPr>
        <p:spPr>
          <a:xfrm>
            <a:off x="4082125" y="740574"/>
            <a:ext cx="4629150" cy="3655219"/>
          </a:xfrm>
        </p:spPr>
        <p:txBody>
          <a:bodyPr anchor="t"/>
          <a:lstStyle>
            <a:lvl1pPr marL="0" indent="0">
              <a:buNone/>
              <a:defRPr sz="1800"/>
            </a:lvl1pPr>
            <a:lvl2pPr marL="257162" indent="0">
              <a:buNone/>
              <a:defRPr sz="1600"/>
            </a:lvl2pPr>
            <a:lvl3pPr marL="514325" indent="0">
              <a:buNone/>
              <a:defRPr sz="1400"/>
            </a:lvl3pPr>
            <a:lvl4pPr marL="771487" indent="0">
              <a:buNone/>
              <a:defRPr sz="1100"/>
            </a:lvl4pPr>
            <a:lvl5pPr marL="1028649" indent="0">
              <a:buNone/>
              <a:defRPr sz="1100"/>
            </a:lvl5pPr>
            <a:lvl6pPr marL="1285811" indent="0">
              <a:buNone/>
              <a:defRPr sz="1100"/>
            </a:lvl6pPr>
            <a:lvl7pPr marL="1542974" indent="0">
              <a:buNone/>
              <a:defRPr sz="1100"/>
            </a:lvl7pPr>
            <a:lvl8pPr marL="1800135" indent="0">
              <a:buNone/>
              <a:defRPr sz="1100"/>
            </a:lvl8pPr>
            <a:lvl9pPr marL="2057297" indent="0">
              <a:buNone/>
              <a:defRPr sz="1100"/>
            </a:lvl9pPr>
          </a:lstStyle>
          <a:p>
            <a:r>
              <a:rPr lang="zh-CN" altLang="en-US" smtClean="0"/>
              <a:t>单击图标添加图片</a:t>
            </a:r>
            <a:endParaRPr lang="en-US" dirty="0"/>
          </a:p>
        </p:txBody>
      </p:sp>
      <p:sp>
        <p:nvSpPr>
          <p:cNvPr id="4" name="KSO_BC2"/>
          <p:cNvSpPr>
            <a:spLocks noGrp="1"/>
          </p:cNvSpPr>
          <p:nvPr>
            <p:ph type="body" sz="half" idx="2"/>
          </p:nvPr>
        </p:nvSpPr>
        <p:spPr>
          <a:xfrm>
            <a:off x="934644" y="1543052"/>
            <a:ext cx="2949178" cy="2858691"/>
          </a:xfrm>
        </p:spPr>
        <p:txBody>
          <a:bodyPr/>
          <a:lstStyle>
            <a:lvl1pPr marL="0" indent="0">
              <a:buNone/>
              <a:defRPr sz="900"/>
            </a:lvl1pPr>
            <a:lvl2pPr marL="257162" indent="0">
              <a:buNone/>
              <a:defRPr sz="800"/>
            </a:lvl2pPr>
            <a:lvl3pPr marL="514325" indent="0">
              <a:buNone/>
              <a:defRPr sz="700"/>
            </a:lvl3pPr>
            <a:lvl4pPr marL="771487" indent="0">
              <a:buNone/>
              <a:defRPr sz="600"/>
            </a:lvl4pPr>
            <a:lvl5pPr marL="1028649" indent="0">
              <a:buNone/>
              <a:defRPr sz="600"/>
            </a:lvl5pPr>
            <a:lvl6pPr marL="1285811" indent="0">
              <a:buNone/>
              <a:defRPr sz="600"/>
            </a:lvl6pPr>
            <a:lvl7pPr marL="1542974" indent="0">
              <a:buNone/>
              <a:defRPr sz="600"/>
            </a:lvl7pPr>
            <a:lvl8pPr marL="1800135" indent="0">
              <a:buNone/>
              <a:defRPr sz="600"/>
            </a:lvl8pPr>
            <a:lvl9pPr marL="2057297" indent="0">
              <a:buNone/>
              <a:defRPr sz="6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2140082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1947637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7628471" y="273846"/>
            <a:ext cx="886883" cy="4358879"/>
          </a:xfrm>
        </p:spPr>
        <p:txBody>
          <a:bodyPr vert="eaVert"/>
          <a:lstStyle/>
          <a:p>
            <a:r>
              <a:rPr lang="zh-CN" altLang="en-US" smtClean="0"/>
              <a:t>单击此处编辑母版标题样式</a:t>
            </a:r>
            <a:endParaRPr lang="en-US" dirty="0"/>
          </a:p>
        </p:txBody>
      </p:sp>
      <p:sp>
        <p:nvSpPr>
          <p:cNvPr id="3" name="KSO_BC1"/>
          <p:cNvSpPr>
            <a:spLocks noGrp="1"/>
          </p:cNvSpPr>
          <p:nvPr>
            <p:ph type="body" orient="vert" idx="1"/>
          </p:nvPr>
        </p:nvSpPr>
        <p:spPr>
          <a:xfrm>
            <a:off x="1585383" y="273846"/>
            <a:ext cx="5949952" cy="4358879"/>
          </a:xfrm>
        </p:spPr>
        <p:txBody>
          <a:bodyPr vert="eaVert"/>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9807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normAutofit/>
          </a:bodyPr>
          <a:lstStyle>
            <a:lvl1pPr>
              <a:defRPr sz="2400"/>
            </a:lvl1pPr>
          </a:lstStyle>
          <a:p>
            <a:r>
              <a:rPr lang="zh-CN" altLang="en-US" smtClean="0"/>
              <a:t>单击此处编辑母版标题样式</a:t>
            </a:r>
            <a:endParaRPr lang="en-US" dirty="0"/>
          </a:p>
        </p:txBody>
      </p:sp>
      <p:sp>
        <p:nvSpPr>
          <p:cNvPr id="3" name="KSO_BC1"/>
          <p:cNvSpPr>
            <a:spLocks noGrp="1"/>
          </p:cNvSpPr>
          <p:nvPr>
            <p:ph idx="1"/>
          </p:nvPr>
        </p:nvSpPr>
        <p:spPr/>
        <p:txBody>
          <a:bodyPr>
            <a:normAutofit/>
          </a:bodyPr>
          <a:lstStyle>
            <a:lvl1pPr>
              <a:defRPr sz="1800">
                <a:solidFill>
                  <a:schemeClr val="accent1">
                    <a:lumMod val="75000"/>
                  </a:schemeClr>
                </a:solidFill>
              </a:defRPr>
            </a:lvl1pPr>
            <a:lvl2pPr>
              <a:defRPr sz="1400" b="0"/>
            </a:lvl2pPr>
          </a:lstStyle>
          <a:p>
            <a:pPr lvl="0"/>
            <a:r>
              <a:rPr lang="zh-CN" altLang="en-US" smtClean="0"/>
              <a:t>单击此处编辑母版文本样式</a:t>
            </a:r>
          </a:p>
          <a:p>
            <a:pPr lvl="1"/>
            <a:r>
              <a:rPr lang="zh-CN" altLang="en-US" smtClean="0"/>
              <a:t>第二级</a:t>
            </a:r>
          </a:p>
        </p:txBody>
      </p:sp>
      <p:sp>
        <p:nvSpPr>
          <p:cNvPr id="4"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31312170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1574008" y="1581154"/>
            <a:ext cx="5995988" cy="926306"/>
          </a:xfrm>
        </p:spPr>
        <p:txBody>
          <a:bodyPr anchor="b">
            <a:normAutofit/>
          </a:bodyPr>
          <a:lstStyle>
            <a:lvl1pPr algn="ctr">
              <a:defRPr sz="2400">
                <a:solidFill>
                  <a:schemeClr val="tx1"/>
                </a:solidFill>
                <a:effectLst/>
              </a:defRPr>
            </a:lvl1pPr>
          </a:lstStyle>
          <a:p>
            <a:r>
              <a:rPr lang="zh-CN" altLang="en-US" dirty="0" smtClean="0"/>
              <a:t>此处添加您的标题</a:t>
            </a:r>
            <a:endParaRPr lang="en-US" dirty="0"/>
          </a:p>
        </p:txBody>
      </p:sp>
      <p:sp>
        <p:nvSpPr>
          <p:cNvPr id="3" name="KSO_ST2"/>
          <p:cNvSpPr>
            <a:spLocks noGrp="1"/>
          </p:cNvSpPr>
          <p:nvPr>
            <p:ph type="body" idx="1" hasCustomPrompt="1"/>
          </p:nvPr>
        </p:nvSpPr>
        <p:spPr>
          <a:xfrm>
            <a:off x="3038173" y="2550318"/>
            <a:ext cx="3067663" cy="268109"/>
          </a:xfrm>
          <a:prstGeom prst="roundRect">
            <a:avLst>
              <a:gd name="adj" fmla="val 50000"/>
            </a:avLst>
          </a:prstGeom>
          <a:noFill/>
        </p:spPr>
        <p:txBody>
          <a:bodyPr anchor="ctr">
            <a:normAutofit/>
          </a:bodyPr>
          <a:lstStyle>
            <a:lvl1pPr marL="0" indent="0" algn="ctr">
              <a:buNone/>
              <a:defRPr sz="900">
                <a:solidFill>
                  <a:schemeClr val="tx1"/>
                </a:solidFill>
              </a:defRPr>
            </a:lvl1pPr>
            <a:lvl2pPr marL="257162" indent="0">
              <a:buNone/>
              <a:defRPr sz="1100">
                <a:solidFill>
                  <a:schemeClr val="tx1">
                    <a:tint val="75000"/>
                  </a:schemeClr>
                </a:solidFill>
              </a:defRPr>
            </a:lvl2pPr>
            <a:lvl3pPr marL="514325" indent="0">
              <a:buNone/>
              <a:defRPr sz="1000">
                <a:solidFill>
                  <a:schemeClr val="tx1">
                    <a:tint val="75000"/>
                  </a:schemeClr>
                </a:solidFill>
              </a:defRPr>
            </a:lvl3pPr>
            <a:lvl4pPr marL="771487" indent="0">
              <a:buNone/>
              <a:defRPr sz="900">
                <a:solidFill>
                  <a:schemeClr val="tx1">
                    <a:tint val="75000"/>
                  </a:schemeClr>
                </a:solidFill>
              </a:defRPr>
            </a:lvl4pPr>
            <a:lvl5pPr marL="1028649" indent="0">
              <a:buNone/>
              <a:defRPr sz="900">
                <a:solidFill>
                  <a:schemeClr val="tx1">
                    <a:tint val="75000"/>
                  </a:schemeClr>
                </a:solidFill>
              </a:defRPr>
            </a:lvl5pPr>
            <a:lvl6pPr marL="1285811" indent="0">
              <a:buNone/>
              <a:defRPr sz="900">
                <a:solidFill>
                  <a:schemeClr val="tx1">
                    <a:tint val="75000"/>
                  </a:schemeClr>
                </a:solidFill>
              </a:defRPr>
            </a:lvl6pPr>
            <a:lvl7pPr marL="1542974" indent="0">
              <a:buNone/>
              <a:defRPr sz="900">
                <a:solidFill>
                  <a:schemeClr val="tx1">
                    <a:tint val="75000"/>
                  </a:schemeClr>
                </a:solidFill>
              </a:defRPr>
            </a:lvl7pPr>
            <a:lvl8pPr marL="1800135" indent="0">
              <a:buNone/>
              <a:defRPr sz="900">
                <a:solidFill>
                  <a:schemeClr val="tx1">
                    <a:tint val="75000"/>
                  </a:schemeClr>
                </a:solidFill>
              </a:defRPr>
            </a:lvl8pPr>
            <a:lvl9pPr marL="2057297" indent="0">
              <a:buNone/>
              <a:defRPr sz="900">
                <a:solidFill>
                  <a:schemeClr val="tx1">
                    <a:tint val="75000"/>
                  </a:schemeClr>
                </a:solidFill>
              </a:defRPr>
            </a:lvl9pPr>
          </a:lstStyle>
          <a:p>
            <a:r>
              <a:rPr lang="zh-CN" altLang="en-US" dirty="0" smtClean="0"/>
              <a:t>单击此处添加您的副标题</a:t>
            </a:r>
            <a:endParaRPr lang="en-US" altLang="zh-CN" dirty="0"/>
          </a:p>
        </p:txBody>
      </p:sp>
      <p:sp>
        <p:nvSpPr>
          <p:cNvPr id="4"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3698030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smtClean="0"/>
              <a:t>单击此处编辑母版标题样式</a:t>
            </a:r>
            <a:endParaRPr lang="en-US" dirty="0"/>
          </a:p>
        </p:txBody>
      </p:sp>
      <p:sp>
        <p:nvSpPr>
          <p:cNvPr id="3" name="KSO_BC1"/>
          <p:cNvSpPr>
            <a:spLocks noGrp="1"/>
          </p:cNvSpPr>
          <p:nvPr>
            <p:ph sz="half" idx="1"/>
          </p:nvPr>
        </p:nvSpPr>
        <p:spPr>
          <a:xfrm>
            <a:off x="1049867" y="933453"/>
            <a:ext cx="3810000" cy="3699272"/>
          </a:xfrm>
        </p:spPr>
        <p:txBody>
          <a:bodyPr/>
          <a:lstStyle/>
          <a:p>
            <a:pPr lvl="0"/>
            <a:r>
              <a:rPr lang="zh-CN" altLang="en-US" smtClean="0"/>
              <a:t>单击此处编辑母版文本样式</a:t>
            </a:r>
          </a:p>
          <a:p>
            <a:pPr lvl="1"/>
            <a:r>
              <a:rPr lang="zh-CN" altLang="en-US" smtClean="0"/>
              <a:t>第二级</a:t>
            </a:r>
          </a:p>
        </p:txBody>
      </p:sp>
      <p:sp>
        <p:nvSpPr>
          <p:cNvPr id="4" name="KSO_BC2"/>
          <p:cNvSpPr>
            <a:spLocks noGrp="1"/>
          </p:cNvSpPr>
          <p:nvPr>
            <p:ph sz="half" idx="2"/>
          </p:nvPr>
        </p:nvSpPr>
        <p:spPr>
          <a:xfrm>
            <a:off x="4889501" y="933453"/>
            <a:ext cx="3820587" cy="3699272"/>
          </a:xfrm>
        </p:spPr>
        <p:txBody>
          <a:bodyPr/>
          <a:lstStyle/>
          <a:p>
            <a:pPr lvl="0"/>
            <a:r>
              <a:rPr lang="zh-CN" altLang="en-US" smtClean="0"/>
              <a:t>单击此处编辑母版文本样式</a:t>
            </a:r>
          </a:p>
          <a:p>
            <a:pPr lvl="1"/>
            <a:r>
              <a:rPr lang="zh-CN" altLang="en-US" smtClean="0"/>
              <a:t>第二级</a:t>
            </a:r>
          </a:p>
        </p:txBody>
      </p:sp>
      <p:sp>
        <p:nvSpPr>
          <p:cNvPr id="5"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18821246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727199" y="88901"/>
            <a:ext cx="6984076" cy="53776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4578" y="1032272"/>
            <a:ext cx="3868340" cy="617934"/>
          </a:xfrm>
        </p:spPr>
        <p:txBody>
          <a:bodyPr anchor="b">
            <a:normAutofit/>
          </a:bodyPr>
          <a:lstStyle>
            <a:lvl1pPr marL="0" indent="0">
              <a:buNone/>
              <a:defRPr sz="1000" b="1"/>
            </a:lvl1pPr>
            <a:lvl2pPr marL="257162" indent="0">
              <a:buNone/>
              <a:defRPr sz="1100" b="1"/>
            </a:lvl2pPr>
            <a:lvl3pPr marL="514325" indent="0">
              <a:buNone/>
              <a:defRPr sz="1000" b="1"/>
            </a:lvl3pPr>
            <a:lvl4pPr marL="771487" indent="0">
              <a:buNone/>
              <a:defRPr sz="900" b="1"/>
            </a:lvl4pPr>
            <a:lvl5pPr marL="1028649" indent="0">
              <a:buNone/>
              <a:defRPr sz="900" b="1"/>
            </a:lvl5pPr>
            <a:lvl6pPr marL="1285811" indent="0">
              <a:buNone/>
              <a:defRPr sz="900" b="1"/>
            </a:lvl6pPr>
            <a:lvl7pPr marL="1542974" indent="0">
              <a:buNone/>
              <a:defRPr sz="900" b="1"/>
            </a:lvl7pPr>
            <a:lvl8pPr marL="1800135" indent="0">
              <a:buNone/>
              <a:defRPr sz="900" b="1"/>
            </a:lvl8pPr>
            <a:lvl9pPr marL="2057297" indent="0">
              <a:buNone/>
              <a:defRPr sz="900" b="1"/>
            </a:lvl9pPr>
          </a:lstStyle>
          <a:p>
            <a:pPr lvl="0"/>
            <a:r>
              <a:rPr lang="zh-CN" altLang="en-US" smtClean="0"/>
              <a:t>单击此处编辑母版文本样式</a:t>
            </a:r>
          </a:p>
        </p:txBody>
      </p:sp>
      <p:sp>
        <p:nvSpPr>
          <p:cNvPr id="4" name="KSO_BC1"/>
          <p:cNvSpPr>
            <a:spLocks noGrp="1"/>
          </p:cNvSpPr>
          <p:nvPr>
            <p:ph sz="half" idx="2"/>
          </p:nvPr>
        </p:nvSpPr>
        <p:spPr>
          <a:xfrm>
            <a:off x="824578" y="1650206"/>
            <a:ext cx="3868340" cy="2763441"/>
          </a:xfrm>
        </p:spPr>
        <p:txBody>
          <a:bodyPr/>
          <a:lstStyle/>
          <a:p>
            <a:pPr lvl="0"/>
            <a:r>
              <a:rPr lang="zh-CN" altLang="en-US" smtClean="0"/>
              <a:t>单击此处编辑母版文本样式</a:t>
            </a:r>
          </a:p>
          <a:p>
            <a:pPr lvl="1"/>
            <a:r>
              <a:rPr lang="zh-CN" altLang="en-US" smtClean="0"/>
              <a:t>第二级</a:t>
            </a:r>
          </a:p>
        </p:txBody>
      </p:sp>
      <p:sp>
        <p:nvSpPr>
          <p:cNvPr id="5" name="Text Placeholder 4"/>
          <p:cNvSpPr>
            <a:spLocks noGrp="1"/>
          </p:cNvSpPr>
          <p:nvPr>
            <p:ph type="body" sz="quarter" idx="3"/>
          </p:nvPr>
        </p:nvSpPr>
        <p:spPr>
          <a:xfrm>
            <a:off x="4823885" y="1032272"/>
            <a:ext cx="3887391" cy="617934"/>
          </a:xfrm>
        </p:spPr>
        <p:txBody>
          <a:bodyPr anchor="b">
            <a:normAutofit/>
          </a:bodyPr>
          <a:lstStyle>
            <a:lvl1pPr marL="0" indent="0">
              <a:buNone/>
              <a:defRPr sz="1000" b="1"/>
            </a:lvl1pPr>
            <a:lvl2pPr marL="257162" indent="0">
              <a:buNone/>
              <a:defRPr sz="1100" b="1"/>
            </a:lvl2pPr>
            <a:lvl3pPr marL="514325" indent="0">
              <a:buNone/>
              <a:defRPr sz="1000" b="1"/>
            </a:lvl3pPr>
            <a:lvl4pPr marL="771487" indent="0">
              <a:buNone/>
              <a:defRPr sz="900" b="1"/>
            </a:lvl4pPr>
            <a:lvl5pPr marL="1028649" indent="0">
              <a:buNone/>
              <a:defRPr sz="900" b="1"/>
            </a:lvl5pPr>
            <a:lvl6pPr marL="1285811" indent="0">
              <a:buNone/>
              <a:defRPr sz="900" b="1"/>
            </a:lvl6pPr>
            <a:lvl7pPr marL="1542974" indent="0">
              <a:buNone/>
              <a:defRPr sz="900" b="1"/>
            </a:lvl7pPr>
            <a:lvl8pPr marL="1800135" indent="0">
              <a:buNone/>
              <a:defRPr sz="900" b="1"/>
            </a:lvl8pPr>
            <a:lvl9pPr marL="2057297" indent="0">
              <a:buNone/>
              <a:defRPr sz="900" b="1"/>
            </a:lvl9pPr>
          </a:lstStyle>
          <a:p>
            <a:pPr lvl="0"/>
            <a:r>
              <a:rPr lang="zh-CN" altLang="en-US" smtClean="0"/>
              <a:t>单击此处编辑母版文本样式</a:t>
            </a:r>
          </a:p>
        </p:txBody>
      </p:sp>
      <p:sp>
        <p:nvSpPr>
          <p:cNvPr id="6" name="KSO_BC2"/>
          <p:cNvSpPr>
            <a:spLocks noGrp="1"/>
          </p:cNvSpPr>
          <p:nvPr>
            <p:ph sz="quarter" idx="4"/>
          </p:nvPr>
        </p:nvSpPr>
        <p:spPr>
          <a:xfrm>
            <a:off x="4823885" y="1650206"/>
            <a:ext cx="3887391" cy="2763441"/>
          </a:xfrm>
        </p:spPr>
        <p:txBody>
          <a:bodyPr/>
          <a:lstStyle/>
          <a:p>
            <a:pPr lvl="0"/>
            <a:r>
              <a:rPr lang="zh-CN" altLang="en-US" smtClean="0"/>
              <a:t>单击此处编辑母版文本样式</a:t>
            </a:r>
          </a:p>
          <a:p>
            <a:pPr lvl="1"/>
            <a:r>
              <a:rPr lang="zh-CN" altLang="en-US" smtClean="0"/>
              <a:t>第二级</a:t>
            </a:r>
          </a:p>
        </p:txBody>
      </p:sp>
      <p:sp>
        <p:nvSpPr>
          <p:cNvPr id="7"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33094760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lvl1pPr>
              <a:defRPr b="0" spc="300"/>
            </a:lvl1pPr>
          </a:lstStyle>
          <a:p>
            <a:r>
              <a:rPr lang="zh-CN" altLang="en-US" dirty="0" smtClean="0"/>
              <a:t>单击此处编辑母版标题样式</a:t>
            </a:r>
            <a:endParaRPr lang="en-US" dirty="0"/>
          </a:p>
        </p:txBody>
      </p:sp>
      <p:sp>
        <p:nvSpPr>
          <p:cNvPr id="3"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310186660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stretch>
            <a:fillRect/>
          </a:stretch>
        </p:blipFill>
        <p:spPr>
          <a:xfrm>
            <a:off x="0" y="0"/>
            <a:ext cx="9145600" cy="5144400"/>
          </a:xfrm>
          <a:prstGeom prst="rect">
            <a:avLst/>
          </a:prstGeom>
        </p:spPr>
      </p:pic>
      <p:sp>
        <p:nvSpPr>
          <p:cNvPr id="10" name="矩形 9"/>
          <p:cNvSpPr/>
          <p:nvPr userDrawn="1"/>
        </p:nvSpPr>
        <p:spPr>
          <a:xfrm>
            <a:off x="0" y="0"/>
            <a:ext cx="9144000" cy="5143501"/>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2"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238796524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空白">
    <p:spTree>
      <p:nvGrpSpPr>
        <p:cNvPr id="1" name=""/>
        <p:cNvGrpSpPr/>
        <p:nvPr/>
      </p:nvGrpSpPr>
      <p:grpSpPr>
        <a:xfrm>
          <a:off x="0" y="0"/>
          <a:ext cx="0" cy="0"/>
          <a:chOff x="0" y="0"/>
          <a:chExt cx="0" cy="0"/>
        </a:xfrm>
      </p:grpSpPr>
      <p:pic>
        <p:nvPicPr>
          <p:cNvPr id="18" name="图片 17"/>
          <p:cNvPicPr>
            <a:picLocks noChangeAspect="1"/>
          </p:cNvPicPr>
          <p:nvPr userDrawn="1"/>
        </p:nvPicPr>
        <p:blipFill>
          <a:blip r:embed="rId2" cstate="print"/>
          <a:stretch>
            <a:fillRect/>
          </a:stretch>
        </p:blipFill>
        <p:spPr>
          <a:xfrm>
            <a:off x="0" y="0"/>
            <a:ext cx="9145600" cy="5144400"/>
          </a:xfrm>
          <a:prstGeom prst="rect">
            <a:avLst/>
          </a:prstGeom>
        </p:spPr>
      </p:pic>
      <p:sp>
        <p:nvSpPr>
          <p:cNvPr id="19" name="矩形 18"/>
          <p:cNvSpPr/>
          <p:nvPr userDrawn="1"/>
        </p:nvSpPr>
        <p:spPr>
          <a:xfrm>
            <a:off x="0" y="0"/>
            <a:ext cx="9144000" cy="5143501"/>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2"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grpSp>
        <p:nvGrpSpPr>
          <p:cNvPr id="7" name="组合 6"/>
          <p:cNvGrpSpPr/>
          <p:nvPr userDrawn="1"/>
        </p:nvGrpSpPr>
        <p:grpSpPr>
          <a:xfrm>
            <a:off x="0" y="618010"/>
            <a:ext cx="4572000" cy="47731"/>
            <a:chOff x="0" y="618008"/>
            <a:chExt cx="4572000" cy="47731"/>
          </a:xfrm>
        </p:grpSpPr>
        <p:sp>
          <p:nvSpPr>
            <p:cNvPr id="8" name="矩形 7"/>
            <p:cNvSpPr/>
            <p:nvPr/>
          </p:nvSpPr>
          <p:spPr>
            <a:xfrm>
              <a:off x="0" y="618008"/>
              <a:ext cx="2286000" cy="47731"/>
            </a:xfrm>
            <a:prstGeom prst="rect">
              <a:avLst/>
            </a:prstGeom>
            <a:solidFill>
              <a:srgbClr val="FFC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11" name="矩形 10"/>
            <p:cNvSpPr/>
            <p:nvPr userDrawn="1"/>
          </p:nvSpPr>
          <p:spPr>
            <a:xfrm>
              <a:off x="2286000" y="618008"/>
              <a:ext cx="2286000" cy="47731"/>
            </a:xfrm>
            <a:prstGeom prst="rect">
              <a:avLst/>
            </a:prstGeom>
            <a:solidFill>
              <a:srgbClr val="92D05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grpSp>
      <p:grpSp>
        <p:nvGrpSpPr>
          <p:cNvPr id="12" name="组合 11"/>
          <p:cNvGrpSpPr/>
          <p:nvPr userDrawn="1"/>
        </p:nvGrpSpPr>
        <p:grpSpPr>
          <a:xfrm>
            <a:off x="4572000" y="618010"/>
            <a:ext cx="4572000" cy="47731"/>
            <a:chOff x="4572000" y="618008"/>
            <a:chExt cx="4572000" cy="47731"/>
          </a:xfrm>
        </p:grpSpPr>
        <p:sp>
          <p:nvSpPr>
            <p:cNvPr id="13" name="矩形 12"/>
            <p:cNvSpPr/>
            <p:nvPr userDrawn="1"/>
          </p:nvSpPr>
          <p:spPr>
            <a:xfrm>
              <a:off x="4572000" y="618008"/>
              <a:ext cx="2286000" cy="47731"/>
            </a:xfrm>
            <a:prstGeom prst="rect">
              <a:avLst/>
            </a:prstGeom>
            <a:solidFill>
              <a:srgbClr val="EF766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14" name="矩形 13"/>
            <p:cNvSpPr/>
            <p:nvPr userDrawn="1"/>
          </p:nvSpPr>
          <p:spPr>
            <a:xfrm>
              <a:off x="6858000" y="618008"/>
              <a:ext cx="2286000" cy="47731"/>
            </a:xfrm>
            <a:prstGeom prst="rect">
              <a:avLst/>
            </a:prstGeom>
            <a:solidFill>
              <a:srgbClr val="42ADE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grpSp>
      <p:sp>
        <p:nvSpPr>
          <p:cNvPr id="15" name="KSO_BT1"/>
          <p:cNvSpPr>
            <a:spLocks noGrp="1"/>
          </p:cNvSpPr>
          <p:nvPr>
            <p:ph type="title"/>
          </p:nvPr>
        </p:nvSpPr>
        <p:spPr>
          <a:xfrm>
            <a:off x="476250" y="138829"/>
            <a:ext cx="8172450" cy="481382"/>
          </a:xfrm>
        </p:spPr>
        <p:txBody>
          <a:bodyPr/>
          <a:lstStyle>
            <a:lvl1pPr>
              <a:defRPr b="0" spc="300"/>
            </a:lvl1pPr>
          </a:lstStyle>
          <a:p>
            <a:r>
              <a:rPr lang="zh-CN" altLang="en-US" dirty="0" smtClean="0"/>
              <a:t>单击此处编辑母版标题样式</a:t>
            </a:r>
            <a:endParaRPr lang="en-US" dirty="0"/>
          </a:p>
        </p:txBody>
      </p:sp>
    </p:spTree>
    <p:extLst>
      <p:ext uri="{BB962C8B-B14F-4D97-AF65-F5344CB8AC3E}">
        <p14:creationId xmlns:p14="http://schemas.microsoft.com/office/powerpoint/2010/main" val="185111933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858444" y="400052"/>
            <a:ext cx="2949178" cy="1200150"/>
          </a:xfrm>
        </p:spPr>
        <p:txBody>
          <a:bodyPr anchor="b"/>
          <a:lstStyle>
            <a:lvl1pPr>
              <a:defRPr sz="1800"/>
            </a:lvl1pPr>
          </a:lstStyle>
          <a:p>
            <a:r>
              <a:rPr lang="zh-CN" altLang="en-US" smtClean="0"/>
              <a:t>单击此处编辑母版标题样式</a:t>
            </a:r>
            <a:endParaRPr lang="en-US" dirty="0"/>
          </a:p>
        </p:txBody>
      </p:sp>
      <p:sp>
        <p:nvSpPr>
          <p:cNvPr id="3" name="KSO_BC1"/>
          <p:cNvSpPr>
            <a:spLocks noGrp="1"/>
          </p:cNvSpPr>
          <p:nvPr>
            <p:ph idx="1"/>
          </p:nvPr>
        </p:nvSpPr>
        <p:spPr>
          <a:xfrm>
            <a:off x="4115992" y="797726"/>
            <a:ext cx="4629150" cy="3655219"/>
          </a:xfrm>
        </p:spPr>
        <p:txBody>
          <a:bodyPr>
            <a:normAutofit/>
          </a:bodyPr>
          <a:lstStyle>
            <a:lvl1pPr>
              <a:defRPr sz="1100"/>
            </a:lvl1pPr>
            <a:lvl2pPr>
              <a:defRPr sz="1000"/>
            </a:lvl2pPr>
            <a:lvl3pPr>
              <a:defRPr sz="900"/>
            </a:lvl3pPr>
            <a:lvl4pPr>
              <a:defRPr sz="800"/>
            </a:lvl4pPr>
            <a:lvl5pPr>
              <a:defRPr sz="800"/>
            </a:lvl5pPr>
            <a:lvl6pPr>
              <a:defRPr sz="1100"/>
            </a:lvl6pPr>
            <a:lvl7pPr>
              <a:defRPr sz="1100"/>
            </a:lvl7pPr>
            <a:lvl8pPr>
              <a:defRPr sz="1100"/>
            </a:lvl8pPr>
            <a:lvl9pPr>
              <a:defRPr sz="1100"/>
            </a:lvl9pPr>
          </a:lstStyle>
          <a:p>
            <a:pPr lvl="0"/>
            <a:r>
              <a:rPr lang="zh-CN" altLang="en-US" smtClean="0"/>
              <a:t>单击此处编辑母版文本样式</a:t>
            </a:r>
          </a:p>
          <a:p>
            <a:pPr lvl="1"/>
            <a:r>
              <a:rPr lang="zh-CN" altLang="en-US" smtClean="0"/>
              <a:t>第二级</a:t>
            </a:r>
          </a:p>
        </p:txBody>
      </p:sp>
      <p:sp>
        <p:nvSpPr>
          <p:cNvPr id="4" name="KSO_BC2"/>
          <p:cNvSpPr>
            <a:spLocks noGrp="1"/>
          </p:cNvSpPr>
          <p:nvPr>
            <p:ph type="body" sz="half" idx="2"/>
          </p:nvPr>
        </p:nvSpPr>
        <p:spPr>
          <a:xfrm>
            <a:off x="858444" y="1600202"/>
            <a:ext cx="2949178" cy="2858691"/>
          </a:xfrm>
        </p:spPr>
        <p:txBody>
          <a:bodyPr/>
          <a:lstStyle>
            <a:lvl1pPr marL="0" indent="0">
              <a:buNone/>
              <a:defRPr sz="900"/>
            </a:lvl1pPr>
            <a:lvl2pPr marL="257162" indent="0">
              <a:buNone/>
              <a:defRPr sz="800"/>
            </a:lvl2pPr>
            <a:lvl3pPr marL="514325" indent="0">
              <a:buNone/>
              <a:defRPr sz="700"/>
            </a:lvl3pPr>
            <a:lvl4pPr marL="771487" indent="0">
              <a:buNone/>
              <a:defRPr sz="600"/>
            </a:lvl4pPr>
            <a:lvl5pPr marL="1028649" indent="0">
              <a:buNone/>
              <a:defRPr sz="600"/>
            </a:lvl5pPr>
            <a:lvl6pPr marL="1285811" indent="0">
              <a:buNone/>
              <a:defRPr sz="600"/>
            </a:lvl6pPr>
            <a:lvl7pPr marL="1542974" indent="0">
              <a:buNone/>
              <a:defRPr sz="600"/>
            </a:lvl7pPr>
            <a:lvl8pPr marL="1800135" indent="0">
              <a:buNone/>
              <a:defRPr sz="600"/>
            </a:lvl8pPr>
            <a:lvl9pPr marL="2057297" indent="0">
              <a:buNone/>
              <a:defRPr sz="600"/>
            </a:lvl9pPr>
          </a:lstStyle>
          <a:p>
            <a:pPr lvl="0"/>
            <a:r>
              <a:rPr lang="zh-CN" altLang="en-US" smtClean="0"/>
              <a:t>单击此处编辑母版文本样式</a:t>
            </a:r>
          </a:p>
        </p:txBody>
      </p:sp>
      <p:sp>
        <p:nvSpPr>
          <p:cNvPr id="5" name="KSO_FD"/>
          <p:cNvSpPr>
            <a:spLocks noGrp="1"/>
          </p:cNvSpPr>
          <p:nvPr>
            <p:ph type="dt" sz="half" idx="10"/>
          </p:nvPr>
        </p:nvSpPr>
        <p:spPr/>
        <p:txBody>
          <a:bodyPr/>
          <a:lstStyle/>
          <a:p>
            <a:fld id="{5BBADA43-8C22-474D-AB4E-8AD05CCFC1CD}" type="datetimeFigureOut">
              <a:rPr lang="zh-CN" altLang="en-US" smtClean="0"/>
              <a:t>2015/11/25</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6C84346-DB55-4F54-9E15-7D4A95DC4706}" type="slidenum">
              <a:rPr lang="zh-CN" altLang="en-US" smtClean="0"/>
              <a:t>‹#›</a:t>
            </a:fld>
            <a:endParaRPr lang="zh-CN" altLang="en-US"/>
          </a:p>
        </p:txBody>
      </p:sp>
    </p:spTree>
    <p:extLst>
      <p:ext uri="{BB962C8B-B14F-4D97-AF65-F5344CB8AC3E}">
        <p14:creationId xmlns:p14="http://schemas.microsoft.com/office/powerpoint/2010/main" val="24842934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14" cstate="print"/>
          <a:stretch>
            <a:fillRect/>
          </a:stretch>
        </p:blipFill>
        <p:spPr>
          <a:xfrm>
            <a:off x="0" y="0"/>
            <a:ext cx="9145600" cy="5144400"/>
          </a:xfrm>
          <a:prstGeom prst="rect">
            <a:avLst/>
          </a:prstGeom>
        </p:spPr>
      </p:pic>
      <p:sp>
        <p:nvSpPr>
          <p:cNvPr id="21" name="矩形 20"/>
          <p:cNvSpPr/>
          <p:nvPr userDrawn="1"/>
        </p:nvSpPr>
        <p:spPr>
          <a:xfrm>
            <a:off x="0" y="0"/>
            <a:ext cx="9144000" cy="5143501"/>
          </a:xfrm>
          <a:prstGeom prst="rect">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4" name="KSO_FD"/>
          <p:cNvSpPr>
            <a:spLocks noGrp="1"/>
          </p:cNvSpPr>
          <p:nvPr>
            <p:ph type="dt" sz="half" idx="2"/>
          </p:nvPr>
        </p:nvSpPr>
        <p:spPr>
          <a:xfrm>
            <a:off x="628650" y="4838703"/>
            <a:ext cx="2057400" cy="273844"/>
          </a:xfrm>
          <a:prstGeom prst="rect">
            <a:avLst/>
          </a:prstGeom>
        </p:spPr>
        <p:txBody>
          <a:bodyPr vert="horz" lIns="68577" tIns="34289" rIns="68577" bIns="34289" rtlCol="0" anchor="ctr"/>
          <a:lstStyle>
            <a:lvl1pPr algn="l">
              <a:defRPr sz="900">
                <a:solidFill>
                  <a:schemeClr val="tx1"/>
                </a:solidFill>
              </a:defRPr>
            </a:lvl1pPr>
          </a:lstStyle>
          <a:p>
            <a:fld id="{5BBADA43-8C22-474D-AB4E-8AD05CCFC1CD}" type="datetimeFigureOut">
              <a:rPr lang="zh-CN" altLang="en-US" smtClean="0"/>
              <a:t>2015/11/25</a:t>
            </a:fld>
            <a:endParaRPr lang="zh-CN" altLang="en-US"/>
          </a:p>
        </p:txBody>
      </p:sp>
      <p:sp>
        <p:nvSpPr>
          <p:cNvPr id="5" name="KSO_FT"/>
          <p:cNvSpPr>
            <a:spLocks noGrp="1"/>
          </p:cNvSpPr>
          <p:nvPr>
            <p:ph type="ftr" sz="quarter" idx="3"/>
          </p:nvPr>
        </p:nvSpPr>
        <p:spPr>
          <a:xfrm>
            <a:off x="3028950" y="4838703"/>
            <a:ext cx="3086100" cy="273844"/>
          </a:xfrm>
          <a:prstGeom prst="rect">
            <a:avLst/>
          </a:prstGeom>
        </p:spPr>
        <p:txBody>
          <a:bodyPr vert="horz" lIns="68577" tIns="34289" rIns="68577" bIns="34289" rtlCol="0" anchor="ctr"/>
          <a:lstStyle>
            <a:lvl1pPr algn="ctr">
              <a:defRPr sz="900">
                <a:solidFill>
                  <a:schemeClr val="tx1"/>
                </a:solidFill>
              </a:defRPr>
            </a:lvl1pPr>
          </a:lstStyle>
          <a:p>
            <a:endParaRPr lang="zh-CN" altLang="en-US"/>
          </a:p>
        </p:txBody>
      </p:sp>
      <p:sp>
        <p:nvSpPr>
          <p:cNvPr id="6" name="KSO_FN"/>
          <p:cNvSpPr>
            <a:spLocks noGrp="1"/>
          </p:cNvSpPr>
          <p:nvPr>
            <p:ph type="sldNum" sz="quarter" idx="4"/>
          </p:nvPr>
        </p:nvSpPr>
        <p:spPr>
          <a:xfrm>
            <a:off x="6457950" y="4838703"/>
            <a:ext cx="2057400" cy="273844"/>
          </a:xfrm>
          <a:prstGeom prst="rect">
            <a:avLst/>
          </a:prstGeom>
        </p:spPr>
        <p:txBody>
          <a:bodyPr vert="horz" lIns="68577" tIns="34289" rIns="68577" bIns="34289" rtlCol="0" anchor="ctr"/>
          <a:lstStyle>
            <a:lvl1pPr algn="r">
              <a:defRPr sz="900">
                <a:solidFill>
                  <a:schemeClr val="tx1"/>
                </a:solidFill>
              </a:defRPr>
            </a:lvl1pPr>
          </a:lstStyle>
          <a:p>
            <a:fld id="{A6C84346-DB55-4F54-9E15-7D4A95DC4706}" type="slidenum">
              <a:rPr lang="zh-CN" altLang="en-US" smtClean="0"/>
              <a:t>‹#›</a:t>
            </a:fld>
            <a:endParaRPr lang="zh-CN" altLang="en-US"/>
          </a:p>
        </p:txBody>
      </p:sp>
      <p:sp>
        <p:nvSpPr>
          <p:cNvPr id="3" name="KSO_BC1"/>
          <p:cNvSpPr>
            <a:spLocks noGrp="1"/>
          </p:cNvSpPr>
          <p:nvPr>
            <p:ph type="body" idx="1"/>
          </p:nvPr>
        </p:nvSpPr>
        <p:spPr>
          <a:xfrm>
            <a:off x="476252" y="900112"/>
            <a:ext cx="8172451" cy="3924950"/>
          </a:xfrm>
          <a:prstGeom prst="rect">
            <a:avLst/>
          </a:prstGeom>
        </p:spPr>
        <p:txBody>
          <a:bodyPr vert="horz" lIns="68577" tIns="34289" rIns="68577" bIns="34289" rtlCol="0">
            <a:normAutofit/>
          </a:bodyPr>
          <a:lstStyle/>
          <a:p>
            <a:pPr lvl="0"/>
            <a:r>
              <a:rPr lang="zh-CN" altLang="en-US" dirty="0" smtClean="0"/>
              <a:t>单击此处编辑母版文本样式</a:t>
            </a:r>
          </a:p>
          <a:p>
            <a:pPr lvl="1"/>
            <a:r>
              <a:rPr lang="zh-CN" altLang="en-US" dirty="0" smtClean="0"/>
              <a:t>第二级</a:t>
            </a:r>
          </a:p>
        </p:txBody>
      </p:sp>
      <p:sp>
        <p:nvSpPr>
          <p:cNvPr id="2" name="KSO_BT1"/>
          <p:cNvSpPr>
            <a:spLocks noGrp="1"/>
          </p:cNvSpPr>
          <p:nvPr>
            <p:ph type="title"/>
          </p:nvPr>
        </p:nvSpPr>
        <p:spPr>
          <a:xfrm>
            <a:off x="476250" y="138829"/>
            <a:ext cx="8172450" cy="481382"/>
          </a:xfrm>
          <a:prstGeom prst="rect">
            <a:avLst/>
          </a:prstGeom>
          <a:effectLst>
            <a:glow rad="139700">
              <a:schemeClr val="accent2">
                <a:satMod val="175000"/>
                <a:alpha val="40000"/>
              </a:schemeClr>
            </a:glow>
          </a:effectLst>
        </p:spPr>
        <p:txBody>
          <a:bodyPr vert="horz" lIns="68577" tIns="34289" rIns="68577" bIns="34289" rtlCol="0" anchor="ctr">
            <a:normAutofit/>
          </a:bodyPr>
          <a:lstStyle/>
          <a:p>
            <a:r>
              <a:rPr lang="zh-CN" altLang="en-US" dirty="0" smtClean="0"/>
              <a:t>单击此处编辑母版标题样式</a:t>
            </a:r>
            <a:endParaRPr lang="en-US" dirty="0"/>
          </a:p>
        </p:txBody>
      </p:sp>
      <p:grpSp>
        <p:nvGrpSpPr>
          <p:cNvPr id="7" name="组合 6"/>
          <p:cNvGrpSpPr/>
          <p:nvPr userDrawn="1"/>
        </p:nvGrpSpPr>
        <p:grpSpPr>
          <a:xfrm>
            <a:off x="0" y="618010"/>
            <a:ext cx="4572000" cy="47731"/>
            <a:chOff x="0" y="618008"/>
            <a:chExt cx="4572000" cy="47731"/>
          </a:xfrm>
        </p:grpSpPr>
        <p:sp>
          <p:nvSpPr>
            <p:cNvPr id="18" name="矩形 17"/>
            <p:cNvSpPr/>
            <p:nvPr/>
          </p:nvSpPr>
          <p:spPr>
            <a:xfrm>
              <a:off x="0" y="618008"/>
              <a:ext cx="2286000" cy="47731"/>
            </a:xfrm>
            <a:prstGeom prst="rect">
              <a:avLst/>
            </a:prstGeom>
            <a:solidFill>
              <a:srgbClr val="FFC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14" name="矩形 13"/>
            <p:cNvSpPr/>
            <p:nvPr userDrawn="1"/>
          </p:nvSpPr>
          <p:spPr>
            <a:xfrm>
              <a:off x="2286000" y="618008"/>
              <a:ext cx="2286000" cy="47731"/>
            </a:xfrm>
            <a:prstGeom prst="rect">
              <a:avLst/>
            </a:prstGeom>
            <a:solidFill>
              <a:srgbClr val="92D05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grpSp>
      <p:grpSp>
        <p:nvGrpSpPr>
          <p:cNvPr id="9" name="组合 8"/>
          <p:cNvGrpSpPr/>
          <p:nvPr userDrawn="1"/>
        </p:nvGrpSpPr>
        <p:grpSpPr>
          <a:xfrm>
            <a:off x="4572000" y="618010"/>
            <a:ext cx="4572000" cy="47731"/>
            <a:chOff x="4572000" y="618008"/>
            <a:chExt cx="4572000" cy="47731"/>
          </a:xfrm>
        </p:grpSpPr>
        <p:sp>
          <p:nvSpPr>
            <p:cNvPr id="15" name="矩形 14"/>
            <p:cNvSpPr/>
            <p:nvPr userDrawn="1"/>
          </p:nvSpPr>
          <p:spPr>
            <a:xfrm>
              <a:off x="4572000" y="618008"/>
              <a:ext cx="2286000" cy="47731"/>
            </a:xfrm>
            <a:prstGeom prst="rect">
              <a:avLst/>
            </a:prstGeom>
            <a:solidFill>
              <a:srgbClr val="EF766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sp>
          <p:nvSpPr>
            <p:cNvPr id="16" name="矩形 15"/>
            <p:cNvSpPr/>
            <p:nvPr userDrawn="1"/>
          </p:nvSpPr>
          <p:spPr>
            <a:xfrm>
              <a:off x="6858000" y="618008"/>
              <a:ext cx="2286000" cy="47731"/>
            </a:xfrm>
            <a:prstGeom prst="rect">
              <a:avLst/>
            </a:prstGeom>
            <a:solidFill>
              <a:srgbClr val="42ADE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a:p>
          </p:txBody>
        </p:sp>
      </p:grpSp>
    </p:spTree>
    <p:extLst>
      <p:ext uri="{BB962C8B-B14F-4D97-AF65-F5344CB8AC3E}">
        <p14:creationId xmlns:p14="http://schemas.microsoft.com/office/powerpoint/2010/main" val="5646781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68" r:id="rId9"/>
    <p:sldLayoutId id="2147483669" r:id="rId10"/>
    <p:sldLayoutId id="2147483670" r:id="rId11"/>
    <p:sldLayoutId id="2147483671"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514325" rtl="0" eaLnBrk="1" latinLnBrk="0" hangingPunct="1">
        <a:lnSpc>
          <a:spcPct val="90000"/>
        </a:lnSpc>
        <a:spcBef>
          <a:spcPct val="0"/>
        </a:spcBef>
        <a:buNone/>
        <a:defRPr sz="2400" b="0" i="0" kern="1200" baseline="0">
          <a:solidFill>
            <a:schemeClr val="bg1">
              <a:lumMod val="50000"/>
            </a:schemeClr>
          </a:solidFill>
          <a:effectLst/>
          <a:latin typeface="+mj-ea"/>
          <a:ea typeface="+mj-ea"/>
          <a:cs typeface="+mj-cs"/>
        </a:defRPr>
      </a:lvl1pPr>
    </p:titleStyle>
    <p:bodyStyle>
      <a:lvl1pPr marL="271451" indent="-271451" algn="just" defTabSz="514325" rtl="0" eaLnBrk="1" latinLnBrk="0" hangingPunct="1">
        <a:lnSpc>
          <a:spcPct val="110000"/>
        </a:lnSpc>
        <a:spcBef>
          <a:spcPts val="900"/>
        </a:spcBef>
        <a:spcAft>
          <a:spcPts val="0"/>
        </a:spcAft>
        <a:buClr>
          <a:schemeClr val="accent1"/>
        </a:buClr>
        <a:buSzPct val="80000"/>
        <a:buFont typeface="Webdings" panose="05030102010509060703" pitchFamily="18" charset="2"/>
        <a:buChar char=""/>
        <a:defRPr lang="zh-CN" altLang="en-US" sz="1800" b="1" kern="1200" baseline="0" dirty="0" smtClean="0">
          <a:solidFill>
            <a:schemeClr val="accent1">
              <a:lumMod val="75000"/>
            </a:schemeClr>
          </a:solidFill>
          <a:latin typeface="+mn-ea"/>
          <a:ea typeface="+mn-ea"/>
          <a:cs typeface="+mn-cs"/>
        </a:defRPr>
      </a:lvl1pPr>
      <a:lvl2pPr marL="271451" indent="-271451" algn="just" defTabSz="514325" rtl="0" eaLnBrk="1" latinLnBrk="0" hangingPunct="1">
        <a:lnSpc>
          <a:spcPct val="120000"/>
        </a:lnSpc>
        <a:spcBef>
          <a:spcPts val="0"/>
        </a:spcBef>
        <a:spcAft>
          <a:spcPts val="900"/>
        </a:spcAft>
        <a:buClr>
          <a:schemeClr val="accent2">
            <a:lumMod val="60000"/>
            <a:lumOff val="40000"/>
          </a:schemeClr>
        </a:buClr>
        <a:buFont typeface="幼圆" panose="02010509060101010101" pitchFamily="49" charset="-122"/>
        <a:buChar char=" "/>
        <a:defRPr sz="1400" b="0" kern="1200" baseline="0">
          <a:solidFill>
            <a:schemeClr val="tx1"/>
          </a:solidFill>
          <a:latin typeface="+mn-ea"/>
          <a:ea typeface="+mn-ea"/>
          <a:cs typeface="+mn-cs"/>
        </a:defRPr>
      </a:lvl2pPr>
      <a:lvl3pPr marL="642906" indent="-128582" algn="l" defTabSz="514325" rtl="0" eaLnBrk="1" latinLnBrk="0" hangingPunct="1">
        <a:lnSpc>
          <a:spcPct val="90000"/>
        </a:lnSpc>
        <a:spcBef>
          <a:spcPts val="281"/>
        </a:spcBef>
        <a:buFont typeface="Arial" panose="020B0604020202020204" pitchFamily="34" charset="0"/>
        <a:buChar char="•"/>
        <a:defRPr sz="1100" kern="1200">
          <a:solidFill>
            <a:schemeClr val="tx1"/>
          </a:solidFill>
          <a:latin typeface="+mn-lt"/>
          <a:ea typeface="+mn-ea"/>
          <a:cs typeface="+mn-cs"/>
        </a:defRPr>
      </a:lvl3pPr>
      <a:lvl4pPr marL="900068" indent="-128582" algn="l" defTabSz="514325" rtl="0" eaLnBrk="1" latinLnBrk="0" hangingPunct="1">
        <a:lnSpc>
          <a:spcPct val="90000"/>
        </a:lnSpc>
        <a:spcBef>
          <a:spcPts val="281"/>
        </a:spcBef>
        <a:buFont typeface="Arial" panose="020B0604020202020204" pitchFamily="34" charset="0"/>
        <a:buChar char="•"/>
        <a:defRPr sz="1000" kern="1200">
          <a:solidFill>
            <a:schemeClr val="tx1"/>
          </a:solidFill>
          <a:latin typeface="+mn-lt"/>
          <a:ea typeface="+mn-ea"/>
          <a:cs typeface="+mn-cs"/>
        </a:defRPr>
      </a:lvl4pPr>
      <a:lvl5pPr marL="1157230" indent="-128582" algn="l" defTabSz="514325" rtl="0" eaLnBrk="1" latinLnBrk="0" hangingPunct="1">
        <a:lnSpc>
          <a:spcPct val="90000"/>
        </a:lnSpc>
        <a:spcBef>
          <a:spcPts val="281"/>
        </a:spcBef>
        <a:buFont typeface="Arial" panose="020B0604020202020204" pitchFamily="34" charset="0"/>
        <a:buChar char="•"/>
        <a:defRPr sz="1000" kern="1200">
          <a:solidFill>
            <a:schemeClr val="tx1"/>
          </a:solidFill>
          <a:latin typeface="+mn-lt"/>
          <a:ea typeface="+mn-ea"/>
          <a:cs typeface="+mn-cs"/>
        </a:defRPr>
      </a:lvl5pPr>
      <a:lvl6pPr marL="1414393" indent="-128582" algn="l" defTabSz="514325" rtl="0" eaLnBrk="1" latinLnBrk="0" hangingPunct="1">
        <a:lnSpc>
          <a:spcPct val="90000"/>
        </a:lnSpc>
        <a:spcBef>
          <a:spcPts val="281"/>
        </a:spcBef>
        <a:buFont typeface="Arial" panose="020B0604020202020204" pitchFamily="34" charset="0"/>
        <a:buChar char="•"/>
        <a:defRPr sz="1000" kern="1200">
          <a:solidFill>
            <a:schemeClr val="tx1"/>
          </a:solidFill>
          <a:latin typeface="+mn-lt"/>
          <a:ea typeface="+mn-ea"/>
          <a:cs typeface="+mn-cs"/>
        </a:defRPr>
      </a:lvl6pPr>
      <a:lvl7pPr marL="1671554" indent="-128582" algn="l" defTabSz="514325" rtl="0" eaLnBrk="1" latinLnBrk="0" hangingPunct="1">
        <a:lnSpc>
          <a:spcPct val="90000"/>
        </a:lnSpc>
        <a:spcBef>
          <a:spcPts val="281"/>
        </a:spcBef>
        <a:buFont typeface="Arial" panose="020B0604020202020204" pitchFamily="34" charset="0"/>
        <a:buChar char="•"/>
        <a:defRPr sz="1000" kern="1200">
          <a:solidFill>
            <a:schemeClr val="tx1"/>
          </a:solidFill>
          <a:latin typeface="+mn-lt"/>
          <a:ea typeface="+mn-ea"/>
          <a:cs typeface="+mn-cs"/>
        </a:defRPr>
      </a:lvl7pPr>
      <a:lvl8pPr marL="1928717" indent="-128582" algn="l" defTabSz="514325" rtl="0" eaLnBrk="1" latinLnBrk="0" hangingPunct="1">
        <a:lnSpc>
          <a:spcPct val="90000"/>
        </a:lnSpc>
        <a:spcBef>
          <a:spcPts val="281"/>
        </a:spcBef>
        <a:buFont typeface="Arial" panose="020B0604020202020204" pitchFamily="34" charset="0"/>
        <a:buChar char="•"/>
        <a:defRPr sz="1000" kern="1200">
          <a:solidFill>
            <a:schemeClr val="tx1"/>
          </a:solidFill>
          <a:latin typeface="+mn-lt"/>
          <a:ea typeface="+mn-ea"/>
          <a:cs typeface="+mn-cs"/>
        </a:defRPr>
      </a:lvl8pPr>
      <a:lvl9pPr marL="2185880" indent="-128582" algn="l" defTabSz="514325" rtl="0" eaLnBrk="1" latinLnBrk="0" hangingPunct="1">
        <a:lnSpc>
          <a:spcPct val="90000"/>
        </a:lnSpc>
        <a:spcBef>
          <a:spcPts val="281"/>
        </a:spcBef>
        <a:buFont typeface="Arial" panose="020B0604020202020204" pitchFamily="34" charset="0"/>
        <a:buChar char="•"/>
        <a:defRPr sz="1000" kern="1200">
          <a:solidFill>
            <a:schemeClr val="tx1"/>
          </a:solidFill>
          <a:latin typeface="+mn-lt"/>
          <a:ea typeface="+mn-ea"/>
          <a:cs typeface="+mn-cs"/>
        </a:defRPr>
      </a:lvl9pPr>
    </p:bodyStyle>
    <p:otherStyle>
      <a:defPPr>
        <a:defRPr lang="en-US"/>
      </a:defPPr>
      <a:lvl1pPr marL="0" algn="l" defTabSz="514325" rtl="0" eaLnBrk="1" latinLnBrk="0" hangingPunct="1">
        <a:defRPr sz="1000" kern="1200">
          <a:solidFill>
            <a:schemeClr val="tx1"/>
          </a:solidFill>
          <a:latin typeface="+mn-lt"/>
          <a:ea typeface="+mn-ea"/>
          <a:cs typeface="+mn-cs"/>
        </a:defRPr>
      </a:lvl1pPr>
      <a:lvl2pPr marL="257162" algn="l" defTabSz="514325" rtl="0" eaLnBrk="1" latinLnBrk="0" hangingPunct="1">
        <a:defRPr sz="1000" kern="1200">
          <a:solidFill>
            <a:schemeClr val="tx1"/>
          </a:solidFill>
          <a:latin typeface="+mn-lt"/>
          <a:ea typeface="+mn-ea"/>
          <a:cs typeface="+mn-cs"/>
        </a:defRPr>
      </a:lvl2pPr>
      <a:lvl3pPr marL="514325" algn="l" defTabSz="514325" rtl="0" eaLnBrk="1" latinLnBrk="0" hangingPunct="1">
        <a:defRPr sz="1000" kern="1200">
          <a:solidFill>
            <a:schemeClr val="tx1"/>
          </a:solidFill>
          <a:latin typeface="+mn-lt"/>
          <a:ea typeface="+mn-ea"/>
          <a:cs typeface="+mn-cs"/>
        </a:defRPr>
      </a:lvl3pPr>
      <a:lvl4pPr marL="771487" algn="l" defTabSz="514325" rtl="0" eaLnBrk="1" latinLnBrk="0" hangingPunct="1">
        <a:defRPr sz="1000" kern="1200">
          <a:solidFill>
            <a:schemeClr val="tx1"/>
          </a:solidFill>
          <a:latin typeface="+mn-lt"/>
          <a:ea typeface="+mn-ea"/>
          <a:cs typeface="+mn-cs"/>
        </a:defRPr>
      </a:lvl4pPr>
      <a:lvl5pPr marL="1028649" algn="l" defTabSz="514325" rtl="0" eaLnBrk="1" latinLnBrk="0" hangingPunct="1">
        <a:defRPr sz="1000" kern="1200">
          <a:solidFill>
            <a:schemeClr val="tx1"/>
          </a:solidFill>
          <a:latin typeface="+mn-lt"/>
          <a:ea typeface="+mn-ea"/>
          <a:cs typeface="+mn-cs"/>
        </a:defRPr>
      </a:lvl5pPr>
      <a:lvl6pPr marL="1285811" algn="l" defTabSz="514325" rtl="0" eaLnBrk="1" latinLnBrk="0" hangingPunct="1">
        <a:defRPr sz="1000" kern="1200">
          <a:solidFill>
            <a:schemeClr val="tx1"/>
          </a:solidFill>
          <a:latin typeface="+mn-lt"/>
          <a:ea typeface="+mn-ea"/>
          <a:cs typeface="+mn-cs"/>
        </a:defRPr>
      </a:lvl6pPr>
      <a:lvl7pPr marL="1542974" algn="l" defTabSz="514325" rtl="0" eaLnBrk="1" latinLnBrk="0" hangingPunct="1">
        <a:defRPr sz="1000" kern="1200">
          <a:solidFill>
            <a:schemeClr val="tx1"/>
          </a:solidFill>
          <a:latin typeface="+mn-lt"/>
          <a:ea typeface="+mn-ea"/>
          <a:cs typeface="+mn-cs"/>
        </a:defRPr>
      </a:lvl7pPr>
      <a:lvl8pPr marL="1800135" algn="l" defTabSz="514325" rtl="0" eaLnBrk="1" latinLnBrk="0" hangingPunct="1">
        <a:defRPr sz="1000" kern="1200">
          <a:solidFill>
            <a:schemeClr val="tx1"/>
          </a:solidFill>
          <a:latin typeface="+mn-lt"/>
          <a:ea typeface="+mn-ea"/>
          <a:cs typeface="+mn-cs"/>
        </a:defRPr>
      </a:lvl8pPr>
      <a:lvl9pPr marL="2057297" algn="l" defTabSz="514325" rtl="0" eaLnBrk="1" latinLnBrk="0" hangingPunct="1">
        <a:defRPr sz="10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68.xml"/></Relationships>
</file>

<file path=ppt/slides/_rels/slide11.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11.xml"/><Relationship Id="rId5" Type="http://schemas.openxmlformats.org/officeDocument/2006/relationships/slideLayout" Target="../slideLayouts/slideLayout6.xml"/><Relationship Id="rId4" Type="http://schemas.openxmlformats.org/officeDocument/2006/relationships/tags" Target="../tags/tag72.xml"/></Relationships>
</file>

<file path=ppt/slides/_rels/slide12.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notesSlide" Target="../notesSlides/notesSlide12.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tags" Target="../tags/tag87.xml"/><Relationship Id="rId10" Type="http://schemas.openxmlformats.org/officeDocument/2006/relationships/tags" Target="../tags/tag82.xml"/><Relationship Id="rId19" Type="http://schemas.openxmlformats.org/officeDocument/2006/relationships/slideLayout" Target="../slideLayouts/slideLayout6.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13.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notesSlide" Target="../notesSlides/notesSlide13.xml"/><Relationship Id="rId4"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9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9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96.xml"/><Relationship Id="rId5" Type="http://schemas.openxmlformats.org/officeDocument/2006/relationships/image" Target="../media/image20.jpe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97.xml"/><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slideLayout" Target="../slideLayouts/slideLayout6.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tags" Target="../tags/tag100.xml"/><Relationship Id="rId16" Type="http://schemas.openxmlformats.org/officeDocument/2006/relationships/image" Target="../media/image35.png"/><Relationship Id="rId1" Type="http://schemas.openxmlformats.org/officeDocument/2006/relationships/tags" Target="../tags/tag9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notesSlide" Target="../notesSlides/notesSlide19.xml"/><Relationship Id="rId9" Type="http://schemas.openxmlformats.org/officeDocument/2006/relationships/image" Target="../media/image28.jpeg"/><Relationship Id="rId1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jpeg"/><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media/image38.jpe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37.jpeg"/><Relationship Id="rId5" Type="http://schemas.openxmlformats.org/officeDocument/2006/relationships/tags" Target="../tags/tag105.xml"/><Relationship Id="rId10" Type="http://schemas.openxmlformats.org/officeDocument/2006/relationships/image" Target="../media/image36.jpeg"/><Relationship Id="rId4" Type="http://schemas.openxmlformats.org/officeDocument/2006/relationships/tags" Target="../tags/tag104.xml"/><Relationship Id="rId9"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slideLayout" Target="../slideLayouts/slideLayout6.xml"/><Relationship Id="rId7" Type="http://schemas.openxmlformats.org/officeDocument/2006/relationships/image" Target="../media/image41.jpe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jpeg"/><Relationship Id="rId4" Type="http://schemas.openxmlformats.org/officeDocument/2006/relationships/notesSlide" Target="../notesSlides/notesSlide21.xml"/><Relationship Id="rId9" Type="http://schemas.openxmlformats.org/officeDocument/2006/relationships/image" Target="../media/image43.jpeg"/></Relationships>
</file>

<file path=ppt/slides/_rels/slide2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slideLayout" Target="../slideLayouts/slideLayout6.xml"/><Relationship Id="rId7" Type="http://schemas.openxmlformats.org/officeDocument/2006/relationships/image" Target="../media/image47.jpeg"/><Relationship Id="rId12" Type="http://schemas.openxmlformats.org/officeDocument/2006/relationships/image" Target="../media/image52.jpe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jpeg"/><Relationship Id="rId4" Type="http://schemas.openxmlformats.org/officeDocument/2006/relationships/notesSlide" Target="../notesSlides/notesSlide22.xml"/><Relationship Id="rId9"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notesSlide" Target="../notesSlides/notesSlide23.xml"/><Relationship Id="rId4"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tags" Target="../tags/tag122.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notesSlide" Target="../notesSlides/notesSlide24.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Layout" Target="../slideLayouts/slideLayout6.xml"/><Relationship Id="rId5" Type="http://schemas.openxmlformats.org/officeDocument/2006/relationships/tags" Target="../tags/tag119.xml"/><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10.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notesSlide" Target="../notesSlides/notesSlide3.xml"/><Relationship Id="rId4" Type="http://schemas.openxmlformats.org/officeDocument/2006/relationships/tags" Target="../tags/tag6.xml"/><Relationship Id="rId9"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4.xml"/><Relationship Id="rId5" Type="http://schemas.openxmlformats.org/officeDocument/2006/relationships/slideLayout" Target="../slideLayouts/slideLayout6.xml"/><Relationship Id="rId4" Type="http://schemas.openxmlformats.org/officeDocument/2006/relationships/tags" Target="../tags/tag14.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17.xml"/><Relationship Id="rId7" Type="http://schemas.openxmlformats.org/officeDocument/2006/relationships/notesSlide" Target="../notesSlides/notesSlide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6.xml"/><Relationship Id="rId5" Type="http://schemas.openxmlformats.org/officeDocument/2006/relationships/tags" Target="../tags/tag19.xml"/><Relationship Id="rId4" Type="http://schemas.openxmlformats.org/officeDocument/2006/relationships/tags" Target="../tags/tag18.xml"/></Relationships>
</file>

<file path=ppt/slides/_rels/slide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image" Target="../media/image9.jpe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8.png"/><Relationship Id="rId2" Type="http://schemas.openxmlformats.org/officeDocument/2006/relationships/tags" Target="../tags/tag21.xml"/><Relationship Id="rId16" Type="http://schemas.openxmlformats.org/officeDocument/2006/relationships/notesSlide" Target="../notesSlides/notesSlide6.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slideLayout" Target="../slideLayouts/slideLayout8.xml"/><Relationship Id="rId10" Type="http://schemas.openxmlformats.org/officeDocument/2006/relationships/tags" Target="../tags/tag29.xml"/><Relationship Id="rId19" Type="http://schemas.openxmlformats.org/officeDocument/2006/relationships/image" Target="../media/image10.jpe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slideLayout" Target="../slideLayouts/slideLayout6.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image" Target="../media/image13.jpeg"/><Relationship Id="rId2" Type="http://schemas.openxmlformats.org/officeDocument/2006/relationships/tags" Target="../tags/tag35.xml"/><Relationship Id="rId16" Type="http://schemas.openxmlformats.org/officeDocument/2006/relationships/image" Target="../media/image12.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image" Target="../media/image11.jpeg"/><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image" Target="../media/image15.gif"/><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image" Target="../media/image14.jpeg"/><Relationship Id="rId2" Type="http://schemas.openxmlformats.org/officeDocument/2006/relationships/tags" Target="../tags/tag47.xml"/><Relationship Id="rId16" Type="http://schemas.openxmlformats.org/officeDocument/2006/relationships/notesSlide" Target="../notesSlides/notesSlide8.xml"/><Relationship Id="rId20" Type="http://schemas.openxmlformats.org/officeDocument/2006/relationships/image" Target="../media/image17.jpeg"/><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5" Type="http://schemas.openxmlformats.org/officeDocument/2006/relationships/tags" Target="../tags/tag50.xml"/><Relationship Id="rId15" Type="http://schemas.openxmlformats.org/officeDocument/2006/relationships/slideLayout" Target="../slideLayouts/slideLayout6.xml"/><Relationship Id="rId10" Type="http://schemas.openxmlformats.org/officeDocument/2006/relationships/tags" Target="../tags/tag55.xml"/><Relationship Id="rId19" Type="http://schemas.openxmlformats.org/officeDocument/2006/relationships/image" Target="../media/image16.jpeg"/><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s>
</file>

<file path=ppt/slides/_rels/slide9.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18.jpg"/><Relationship Id="rId5" Type="http://schemas.openxmlformats.org/officeDocument/2006/relationships/tags" Target="../tags/tag64.xml"/><Relationship Id="rId10" Type="http://schemas.openxmlformats.org/officeDocument/2006/relationships/notesSlide" Target="../notesSlides/notesSlide9.xml"/><Relationship Id="rId4" Type="http://schemas.openxmlformats.org/officeDocument/2006/relationships/tags" Target="../tags/tag63.xml"/><Relationship Id="rId9"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背景音乐 - 轻快.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6642670"/>
            <a:ext cx="609600" cy="609600"/>
          </a:xfrm>
          <a:prstGeom prst="rect">
            <a:avLst/>
          </a:prstGeom>
        </p:spPr>
      </p:pic>
      <p:sp>
        <p:nvSpPr>
          <p:cNvPr id="19" name="椭圆 18"/>
          <p:cNvSpPr/>
          <p:nvPr/>
        </p:nvSpPr>
        <p:spPr>
          <a:xfrm>
            <a:off x="2795011" y="916091"/>
            <a:ext cx="1056909" cy="1052348"/>
          </a:xfrm>
          <a:prstGeom prst="ellipse">
            <a:avLst/>
          </a:prstGeom>
          <a:solidFill>
            <a:schemeClr val="bg1">
              <a:alpha val="65000"/>
            </a:schemeClr>
          </a:solidFill>
          <a:ln>
            <a:solidFill>
              <a:schemeClr val="bg1"/>
            </a:solid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0" name="椭圆 19"/>
          <p:cNvSpPr/>
          <p:nvPr/>
        </p:nvSpPr>
        <p:spPr>
          <a:xfrm>
            <a:off x="5304652" y="3157410"/>
            <a:ext cx="781136" cy="777766"/>
          </a:xfrm>
          <a:prstGeom prst="ellipse">
            <a:avLst/>
          </a:prstGeom>
          <a:solidFill>
            <a:schemeClr val="bg1"/>
          </a:solidFill>
          <a:ln>
            <a:solidFill>
              <a:schemeClr val="bg1"/>
            </a:solid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1" name="矩形 20"/>
          <p:cNvSpPr/>
          <p:nvPr/>
        </p:nvSpPr>
        <p:spPr>
          <a:xfrm rot="1777062">
            <a:off x="1692340" y="-923406"/>
            <a:ext cx="34289" cy="2017271"/>
          </a:xfrm>
          <a:prstGeom prst="rect">
            <a:avLst/>
          </a:prstGeom>
          <a:solidFill>
            <a:srgbClr val="F184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2" name="矩形 21"/>
          <p:cNvSpPr/>
          <p:nvPr/>
        </p:nvSpPr>
        <p:spPr>
          <a:xfrm rot="1777062">
            <a:off x="2205723" y="783322"/>
            <a:ext cx="34289" cy="2995655"/>
          </a:xfrm>
          <a:prstGeom prst="rect">
            <a:avLst/>
          </a:prstGeom>
          <a:solidFill>
            <a:srgbClr val="F3CC5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3" name="矩形 22"/>
          <p:cNvSpPr/>
          <p:nvPr/>
        </p:nvSpPr>
        <p:spPr>
          <a:xfrm rot="1777062">
            <a:off x="3577322" y="-342381"/>
            <a:ext cx="34289" cy="20172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4" name="矩形 23"/>
          <p:cNvSpPr/>
          <p:nvPr/>
        </p:nvSpPr>
        <p:spPr>
          <a:xfrm rot="1777062">
            <a:off x="3794608" y="1499672"/>
            <a:ext cx="34289" cy="1137946"/>
          </a:xfrm>
          <a:prstGeom prst="rect">
            <a:avLst/>
          </a:prstGeom>
          <a:solidFill>
            <a:srgbClr val="40AFF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5" name="矩形 24"/>
          <p:cNvSpPr/>
          <p:nvPr/>
        </p:nvSpPr>
        <p:spPr>
          <a:xfrm rot="1777062" flipH="1">
            <a:off x="6172752" y="2558929"/>
            <a:ext cx="34289" cy="1114073"/>
          </a:xfrm>
          <a:prstGeom prst="rect">
            <a:avLst/>
          </a:prstGeom>
          <a:solidFill>
            <a:srgbClr val="F18476">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6" name="矩形 25"/>
          <p:cNvSpPr/>
          <p:nvPr/>
        </p:nvSpPr>
        <p:spPr>
          <a:xfrm rot="1777062" flipH="1">
            <a:off x="6936146" y="2364820"/>
            <a:ext cx="34289" cy="1505183"/>
          </a:xfrm>
          <a:prstGeom prst="rect">
            <a:avLst/>
          </a:prstGeom>
          <a:solidFill>
            <a:srgbClr val="F3CC5D">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7" name="矩形 26"/>
          <p:cNvSpPr/>
          <p:nvPr/>
        </p:nvSpPr>
        <p:spPr>
          <a:xfrm rot="1777062">
            <a:off x="6172751" y="387192"/>
            <a:ext cx="34289" cy="2017271"/>
          </a:xfrm>
          <a:prstGeom prst="rect">
            <a:avLst/>
          </a:prstGeom>
          <a:solidFill>
            <a:srgbClr val="4CBAC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8" name="椭圆 27"/>
          <p:cNvSpPr/>
          <p:nvPr/>
        </p:nvSpPr>
        <p:spPr>
          <a:xfrm>
            <a:off x="3099889" y="1129674"/>
            <a:ext cx="2944223" cy="2944223"/>
          </a:xfrm>
          <a:prstGeom prst="ellipse">
            <a:avLst/>
          </a:prstGeom>
          <a:solidFill>
            <a:schemeClr val="bg1">
              <a:alpha val="84000"/>
            </a:schemeClr>
          </a:solidFill>
          <a:ln>
            <a:noFill/>
          </a:ln>
          <a:effectLst>
            <a:outerShdw blurRad="241300" dir="5400000" sx="99000" sy="99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29" name="矩形 28"/>
          <p:cNvSpPr/>
          <p:nvPr/>
        </p:nvSpPr>
        <p:spPr>
          <a:xfrm>
            <a:off x="1835696" y="2227439"/>
            <a:ext cx="139436" cy="13943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0" name="矩形 29"/>
          <p:cNvSpPr/>
          <p:nvPr/>
        </p:nvSpPr>
        <p:spPr>
          <a:xfrm>
            <a:off x="2524159" y="3452312"/>
            <a:ext cx="139436" cy="139436"/>
          </a:xfrm>
          <a:prstGeom prst="rect">
            <a:avLst/>
          </a:prstGeom>
          <a:solidFill>
            <a:srgbClr val="F1847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1" name="矩形 30"/>
          <p:cNvSpPr/>
          <p:nvPr/>
        </p:nvSpPr>
        <p:spPr>
          <a:xfrm>
            <a:off x="6516216" y="2792354"/>
            <a:ext cx="139436" cy="13943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2" name="矩形 31"/>
          <p:cNvSpPr/>
          <p:nvPr/>
        </p:nvSpPr>
        <p:spPr>
          <a:xfrm>
            <a:off x="5234934" y="4246984"/>
            <a:ext cx="139436" cy="139436"/>
          </a:xfrm>
          <a:prstGeom prst="rect">
            <a:avLst/>
          </a:prstGeom>
          <a:solidFill>
            <a:srgbClr val="F3CC5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3" name="矩形 32"/>
          <p:cNvSpPr/>
          <p:nvPr/>
        </p:nvSpPr>
        <p:spPr>
          <a:xfrm>
            <a:off x="5829980" y="1148017"/>
            <a:ext cx="139436" cy="139436"/>
          </a:xfrm>
          <a:prstGeom prst="rect">
            <a:avLst/>
          </a:prstGeom>
          <a:solidFill>
            <a:srgbClr val="40AFFF"/>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等腰三角形 33"/>
          <p:cNvSpPr/>
          <p:nvPr/>
        </p:nvSpPr>
        <p:spPr>
          <a:xfrm>
            <a:off x="1819275" y="4000500"/>
            <a:ext cx="309372" cy="266700"/>
          </a:xfrm>
          <a:prstGeom prst="triangle">
            <a:avLst/>
          </a:prstGeom>
          <a:solidFill>
            <a:srgbClr val="40AFFF"/>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5" name="等腰三角形 34"/>
          <p:cNvSpPr/>
          <p:nvPr/>
        </p:nvSpPr>
        <p:spPr>
          <a:xfrm>
            <a:off x="5901859" y="4123392"/>
            <a:ext cx="309372" cy="266700"/>
          </a:xfrm>
          <a:prstGeom prst="triangle">
            <a:avLst/>
          </a:prstGeom>
          <a:solidFill>
            <a:srgbClr val="F18476"/>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6" name="椭圆 35"/>
          <p:cNvSpPr/>
          <p:nvPr/>
        </p:nvSpPr>
        <p:spPr>
          <a:xfrm>
            <a:off x="2885782" y="915566"/>
            <a:ext cx="3372437" cy="337243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7" name="文本框 24"/>
          <p:cNvSpPr txBox="1"/>
          <p:nvPr/>
        </p:nvSpPr>
        <p:spPr>
          <a:xfrm>
            <a:off x="3203848" y="1779662"/>
            <a:ext cx="2765568" cy="1300356"/>
          </a:xfrm>
          <a:prstGeom prst="rect">
            <a:avLst/>
          </a:prstGeom>
          <a:noFill/>
        </p:spPr>
        <p:txBody>
          <a:bodyPr wrap="square" lIns="68580" tIns="34290" rIns="68580" bIns="34290" rtlCol="0">
            <a:spAutoFit/>
          </a:bodyPr>
          <a:lstStyle/>
          <a:p>
            <a:pPr algn="ctr"/>
            <a:r>
              <a:rPr lang="en-US" altLang="zh-CN" sz="8000" b="1" spc="-300" dirty="0">
                <a:solidFill>
                  <a:srgbClr val="F3CC5D"/>
                </a:solidFill>
                <a:latin typeface="Arial Black" panose="020B0A04020102020204" pitchFamily="34" charset="0"/>
              </a:rPr>
              <a:t>2</a:t>
            </a:r>
            <a:r>
              <a:rPr lang="en-US" altLang="zh-CN" sz="8000" b="1" spc="-300" dirty="0">
                <a:solidFill>
                  <a:srgbClr val="92D050"/>
                </a:solidFill>
                <a:latin typeface="Arial Black" panose="020B0A04020102020204" pitchFamily="34" charset="0"/>
              </a:rPr>
              <a:t>0</a:t>
            </a:r>
            <a:r>
              <a:rPr lang="en-US" altLang="zh-CN" sz="8000" b="1" spc="-300" dirty="0">
                <a:solidFill>
                  <a:srgbClr val="F18476"/>
                </a:solidFill>
                <a:latin typeface="Arial Black" panose="020B0A04020102020204" pitchFamily="34" charset="0"/>
              </a:rPr>
              <a:t>1</a:t>
            </a:r>
            <a:r>
              <a:rPr lang="en-US" altLang="zh-CN" sz="8000" b="1" spc="-300" dirty="0">
                <a:solidFill>
                  <a:srgbClr val="4CBAC4"/>
                </a:solidFill>
                <a:latin typeface="Arial Black" panose="020B0A04020102020204" pitchFamily="34" charset="0"/>
              </a:rPr>
              <a:t>5</a:t>
            </a:r>
            <a:endParaRPr lang="zh-CN" altLang="en-US" sz="7200" b="1" spc="-300" dirty="0">
              <a:solidFill>
                <a:srgbClr val="4CBAC4"/>
              </a:solidFill>
              <a:latin typeface="Arial Black" panose="020B0A04020102020204" pitchFamily="34" charset="0"/>
            </a:endParaRPr>
          </a:p>
        </p:txBody>
      </p:sp>
      <p:sp>
        <p:nvSpPr>
          <p:cNvPr id="38" name="椭圆 37"/>
          <p:cNvSpPr/>
          <p:nvPr/>
        </p:nvSpPr>
        <p:spPr>
          <a:xfrm>
            <a:off x="6137256" y="3058521"/>
            <a:ext cx="378960" cy="377325"/>
          </a:xfrm>
          <a:prstGeom prst="ellipse">
            <a:avLst/>
          </a:prstGeom>
          <a:solidFill>
            <a:schemeClr val="bg1"/>
          </a:solidFill>
          <a:ln>
            <a:solidFill>
              <a:schemeClr val="bg1"/>
            </a:solid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矩形 1"/>
          <p:cNvSpPr/>
          <p:nvPr/>
        </p:nvSpPr>
        <p:spPr>
          <a:xfrm>
            <a:off x="3234289" y="2881081"/>
            <a:ext cx="2683174" cy="338550"/>
          </a:xfrm>
          <a:prstGeom prst="rect">
            <a:avLst/>
          </a:prstGeom>
        </p:spPr>
        <p:txBody>
          <a:bodyPr wrap="square" lIns="91436" tIns="45718" rIns="91436" bIns="45718">
            <a:spAutoFit/>
          </a:bodyPr>
          <a:lstStyle/>
          <a:p>
            <a:pPr algn="ctr"/>
            <a:r>
              <a:rPr lang="zh-CN" altLang="en-US" sz="1600" b="1" dirty="0">
                <a:solidFill>
                  <a:srgbClr val="F18476"/>
                </a:solidFill>
                <a:ea typeface="微软雅黑" pitchFamily="34" charset="-122"/>
              </a:rPr>
              <a:t>汇丰源十佳先进班集体评选</a:t>
            </a:r>
            <a:endParaRPr lang="zh-CN" altLang="en-US" sz="1600" b="1" dirty="0">
              <a:solidFill>
                <a:srgbClr val="F18476"/>
              </a:solidFill>
              <a:ea typeface="微软雅黑" pitchFamily="34" charset="-122"/>
            </a:endParaRPr>
          </a:p>
        </p:txBody>
      </p:sp>
      <p:cxnSp>
        <p:nvCxnSpPr>
          <p:cNvPr id="43" name="直接连接符 42"/>
          <p:cNvCxnSpPr/>
          <p:nvPr/>
        </p:nvCxnSpPr>
        <p:spPr>
          <a:xfrm>
            <a:off x="3312000" y="2859782"/>
            <a:ext cx="2520000" cy="1587"/>
          </a:xfrm>
          <a:prstGeom prst="line">
            <a:avLst/>
          </a:prstGeom>
          <a:ln>
            <a:solidFill>
              <a:srgbClr val="F18476"/>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771800" y="4527688"/>
            <a:ext cx="1944216" cy="344710"/>
          </a:xfrm>
          <a:prstGeom prst="rect">
            <a:avLst/>
          </a:prstGeom>
          <a:noFill/>
        </p:spPr>
        <p:txBody>
          <a:bodyPr wrap="square" rtlCol="0">
            <a:spAutoFit/>
          </a:bodyPr>
          <a:lstStyle/>
          <a:p>
            <a:pPr algn="ctr">
              <a:lnSpc>
                <a:spcPct val="130000"/>
              </a:lnSpc>
            </a:pPr>
            <a:r>
              <a:rPr lang="zh-CN" altLang="en-US" sz="1400" dirty="0">
                <a:solidFill>
                  <a:srgbClr val="F18476"/>
                </a:solidFill>
                <a:ea typeface="微软雅黑" pitchFamily="34" charset="-122"/>
              </a:rPr>
              <a:t>信息学院电信</a:t>
            </a:r>
            <a:r>
              <a:rPr lang="en-US" altLang="zh-CN" sz="1400" dirty="0">
                <a:solidFill>
                  <a:srgbClr val="F18476"/>
                </a:solidFill>
                <a:ea typeface="微软雅黑" pitchFamily="34" charset="-122"/>
              </a:rPr>
              <a:t>132</a:t>
            </a:r>
            <a:r>
              <a:rPr lang="zh-CN" altLang="en-US" sz="1400" dirty="0">
                <a:solidFill>
                  <a:srgbClr val="F18476"/>
                </a:solidFill>
                <a:ea typeface="微软雅黑" pitchFamily="34" charset="-122"/>
              </a:rPr>
              <a:t>班</a:t>
            </a:r>
            <a:endParaRPr lang="zh-CN" altLang="en-US" sz="1400" dirty="0">
              <a:solidFill>
                <a:srgbClr val="F18476"/>
              </a:solidFill>
              <a:ea typeface="微软雅黑" pitchFamily="34" charset="-122"/>
            </a:endParaRPr>
          </a:p>
        </p:txBody>
      </p:sp>
      <p:sp>
        <p:nvSpPr>
          <p:cNvPr id="39" name="TextBox 38"/>
          <p:cNvSpPr txBox="1"/>
          <p:nvPr/>
        </p:nvSpPr>
        <p:spPr>
          <a:xfrm>
            <a:off x="4572000" y="4527688"/>
            <a:ext cx="1944216" cy="344710"/>
          </a:xfrm>
          <a:prstGeom prst="rect">
            <a:avLst/>
          </a:prstGeom>
          <a:noFill/>
        </p:spPr>
        <p:txBody>
          <a:bodyPr wrap="square" rtlCol="0">
            <a:spAutoFit/>
          </a:bodyPr>
          <a:lstStyle/>
          <a:p>
            <a:pPr algn="ctr">
              <a:lnSpc>
                <a:spcPct val="130000"/>
              </a:lnSpc>
            </a:pPr>
            <a:r>
              <a:rPr lang="zh-CN" altLang="en-US" sz="1400" dirty="0" smtClean="0">
                <a:solidFill>
                  <a:srgbClr val="4CBAC4"/>
                </a:solidFill>
                <a:latin typeface="Arial" panose="020B0604020202020204" pitchFamily="34" charset="0"/>
                <a:ea typeface="微软雅黑" panose="020B0503020204020204" pitchFamily="34" charset="-122"/>
              </a:rPr>
              <a:t>日期：</a:t>
            </a:r>
            <a:r>
              <a:rPr lang="en-US" altLang="zh-CN" sz="1400" dirty="0" smtClean="0">
                <a:solidFill>
                  <a:srgbClr val="4CBAC4"/>
                </a:solidFill>
                <a:latin typeface="Arial" panose="020B0604020202020204" pitchFamily="34" charset="0"/>
                <a:ea typeface="微软雅黑" panose="020B0503020204020204" pitchFamily="34" charset="-122"/>
              </a:rPr>
              <a:t>2015-11-25</a:t>
            </a:r>
            <a:endParaRPr lang="zh-CN" altLang="en-US" sz="1400" dirty="0" smtClean="0">
              <a:solidFill>
                <a:srgbClr val="4CBAC4"/>
              </a:solidFill>
              <a:latin typeface="Arial" panose="020B0604020202020204" pitchFamily="34" charset="0"/>
              <a:ea typeface="微软雅黑" panose="020B0503020204020204" pitchFamily="34" charset="-122"/>
            </a:endParaRPr>
          </a:p>
        </p:txBody>
      </p:sp>
      <p:cxnSp>
        <p:nvCxnSpPr>
          <p:cNvPr id="8" name="直接连接符 7"/>
          <p:cNvCxnSpPr/>
          <p:nvPr/>
        </p:nvCxnSpPr>
        <p:spPr>
          <a:xfrm>
            <a:off x="4644008" y="4527688"/>
            <a:ext cx="0" cy="3447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71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par>
                                <p:cTn id="7" presetID="10" presetClass="entr" presetSubtype="0" fill="hold" grpId="4"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2000"/>
                                        <p:tgtEl>
                                          <p:spTgt spid="21"/>
                                        </p:tgtEl>
                                      </p:cBhvr>
                                    </p:animEffect>
                                  </p:childTnLst>
                                </p:cTn>
                              </p:par>
                              <p:par>
                                <p:cTn id="10" presetID="10" presetClass="entr" presetSubtype="0" fill="hold" grpId="3"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accel="50000" decel="50000" fill="hold" grpId="2" nodeType="withEffect">
                                  <p:stCondLst>
                                    <p:cond delay="0"/>
                                  </p:stCondLst>
                                  <p:childTnLst>
                                    <p:animMotion origin="layout" path="M 0.08542 -0.26589 L -0.00313 0.00771 " pathEditMode="relative" rAng="0" ptsTypes="AA">
                                      <p:cBhvr>
                                        <p:cTn id="14" dur="250" fill="hold"/>
                                        <p:tgtEl>
                                          <p:spTgt spid="21"/>
                                        </p:tgtEl>
                                        <p:attrNameLst>
                                          <p:attrName>ppt_x</p:attrName>
                                          <p:attrName>ppt_y</p:attrName>
                                        </p:attrNameLst>
                                      </p:cBhvr>
                                      <p:rCtr x="-4427" y="13695"/>
                                    </p:animMotion>
                                  </p:childTnLst>
                                </p:cTn>
                              </p:par>
                              <p:par>
                                <p:cTn id="15" presetID="64" presetClass="path" presetSubtype="0" repeatCount="2000" accel="50000" decel="50000" autoRev="1" fill="hold" grpId="1" nodeType="withEffect">
                                  <p:stCondLst>
                                    <p:cond delay="0"/>
                                  </p:stCondLst>
                                  <p:childTnLst>
                                    <p:animMotion origin="layout" path="M 8.33333E-7 2.06663E-6 L -0.18698 0.56724 " pathEditMode="relative" rAng="0" ptsTypes="AA">
                                      <p:cBhvr>
                                        <p:cTn id="16" dur="500" fill="hold"/>
                                        <p:tgtEl>
                                          <p:spTgt spid="21"/>
                                        </p:tgtEl>
                                        <p:attrNameLst>
                                          <p:attrName>ppt_x</p:attrName>
                                          <p:attrName>ppt_y</p:attrName>
                                        </p:attrNameLst>
                                      </p:cBhvr>
                                      <p:rCtr x="-9358" y="28347"/>
                                    </p:animMotion>
                                  </p:childTnLst>
                                </p:cTn>
                              </p:par>
                              <p:par>
                                <p:cTn id="17" presetID="10" presetClass="entr" presetSubtype="0" fill="hold" grpId="3"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000"/>
                                        <p:tgtEl>
                                          <p:spTgt spid="22"/>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accel="50000" decel="50000" fill="hold" grpId="1" nodeType="withEffect">
                                  <p:stCondLst>
                                    <p:cond delay="500"/>
                                  </p:stCondLst>
                                  <p:childTnLst>
                                    <p:animMotion origin="layout" path="M 0.08542 -0.26589 L -0.00313 0.00771 " pathEditMode="relative" rAng="0" ptsTypes="AA">
                                      <p:cBhvr>
                                        <p:cTn id="24" dur="250" fill="hold"/>
                                        <p:tgtEl>
                                          <p:spTgt spid="22"/>
                                        </p:tgtEl>
                                        <p:attrNameLst>
                                          <p:attrName>ppt_x</p:attrName>
                                          <p:attrName>ppt_y</p:attrName>
                                        </p:attrNameLst>
                                      </p:cBhvr>
                                      <p:rCtr x="-4427" y="13695"/>
                                    </p:animMotion>
                                  </p:childTnLst>
                                </p:cTn>
                              </p:par>
                              <p:par>
                                <p:cTn id="25" presetID="64" presetClass="path" presetSubtype="0" repeatCount="2000" accel="50000" decel="50000" autoRev="1" fill="hold" grpId="2" nodeType="withEffect">
                                  <p:stCondLst>
                                    <p:cond delay="500"/>
                                  </p:stCondLst>
                                  <p:childTnLst>
                                    <p:animMotion origin="layout" path="M 8.33333E-7 2.06663E-6 L -0.18698 0.56724 " pathEditMode="relative" rAng="0" ptsTypes="AA">
                                      <p:cBhvr>
                                        <p:cTn id="26" dur="500" fill="hold"/>
                                        <p:tgtEl>
                                          <p:spTgt spid="22"/>
                                        </p:tgtEl>
                                        <p:attrNameLst>
                                          <p:attrName>ppt_x</p:attrName>
                                          <p:attrName>ppt_y</p:attrName>
                                        </p:attrNameLst>
                                      </p:cBhvr>
                                      <p:rCtr x="-9358" y="28347"/>
                                    </p:animMotion>
                                  </p:childTnLst>
                                </p:cTn>
                              </p:par>
                              <p:par>
                                <p:cTn id="27" presetID="10" presetClass="entr" presetSubtype="0" fill="hold" grpId="3" nodeType="withEffect">
                                  <p:stCondLst>
                                    <p:cond delay="115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0"/>
                                        <p:tgtEl>
                                          <p:spTgt spid="23"/>
                                        </p:tgtEl>
                                      </p:cBhvr>
                                    </p:animEffect>
                                  </p:childTnLst>
                                </p:cTn>
                              </p:par>
                              <p:par>
                                <p:cTn id="30" presetID="10" presetClass="entr" presetSubtype="0" fill="hold" grpId="0" nodeType="withEffect">
                                  <p:stCondLst>
                                    <p:cond delay="1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accel="50000" decel="50000" fill="hold" grpId="1" nodeType="withEffect">
                                  <p:stCondLst>
                                    <p:cond delay="1150"/>
                                  </p:stCondLst>
                                  <p:childTnLst>
                                    <p:animMotion origin="layout" path="M 0.08542 -0.26589 L -0.00313 0.00771 " pathEditMode="relative" rAng="0" ptsTypes="AA">
                                      <p:cBhvr>
                                        <p:cTn id="34" dur="250" fill="hold"/>
                                        <p:tgtEl>
                                          <p:spTgt spid="23"/>
                                        </p:tgtEl>
                                        <p:attrNameLst>
                                          <p:attrName>ppt_x</p:attrName>
                                          <p:attrName>ppt_y</p:attrName>
                                        </p:attrNameLst>
                                      </p:cBhvr>
                                      <p:rCtr x="-4427" y="13695"/>
                                    </p:animMotion>
                                  </p:childTnLst>
                                </p:cTn>
                              </p:par>
                              <p:par>
                                <p:cTn id="35" presetID="64" presetClass="path" presetSubtype="0" repeatCount="2000" accel="50000" decel="50000" autoRev="1" fill="hold" grpId="2" nodeType="withEffect">
                                  <p:stCondLst>
                                    <p:cond delay="1150"/>
                                  </p:stCondLst>
                                  <p:childTnLst>
                                    <p:animMotion origin="layout" path="M 8.33333E-7 2.06663E-6 L -0.18698 0.56724 " pathEditMode="relative" rAng="0" ptsTypes="AA">
                                      <p:cBhvr>
                                        <p:cTn id="36" dur="500" fill="hold"/>
                                        <p:tgtEl>
                                          <p:spTgt spid="23"/>
                                        </p:tgtEl>
                                        <p:attrNameLst>
                                          <p:attrName>ppt_x</p:attrName>
                                          <p:attrName>ppt_y</p:attrName>
                                        </p:attrNameLst>
                                      </p:cBhvr>
                                      <p:rCtr x="-9358" y="28347"/>
                                    </p:animMotion>
                                  </p:childTnLst>
                                </p:cTn>
                              </p:par>
                              <p:par>
                                <p:cTn id="37" presetID="10" presetClass="entr" presetSubtype="0" fill="hold" grpId="3" nodeType="withEffect">
                                  <p:stCondLst>
                                    <p:cond delay="20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2000"/>
                                        <p:tgtEl>
                                          <p:spTgt spid="27"/>
                                        </p:tgtEl>
                                      </p:cBhvr>
                                    </p:animEffect>
                                  </p:childTnLst>
                                </p:cTn>
                              </p:par>
                              <p:par>
                                <p:cTn id="40" presetID="10" presetClass="entr" presetSubtype="0" fill="hold" grpId="0" nodeType="withEffect">
                                  <p:stCondLst>
                                    <p:cond delay="20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accel="50000" decel="50000" fill="hold" grpId="1" nodeType="withEffect">
                                  <p:stCondLst>
                                    <p:cond delay="2000"/>
                                  </p:stCondLst>
                                  <p:childTnLst>
                                    <p:animMotion origin="layout" path="M 0.08542 -0.26589 L -0.00313 0.00771 " pathEditMode="relative" rAng="0" ptsTypes="AA">
                                      <p:cBhvr>
                                        <p:cTn id="44" dur="250" fill="hold"/>
                                        <p:tgtEl>
                                          <p:spTgt spid="27"/>
                                        </p:tgtEl>
                                        <p:attrNameLst>
                                          <p:attrName>ppt_x</p:attrName>
                                          <p:attrName>ppt_y</p:attrName>
                                        </p:attrNameLst>
                                      </p:cBhvr>
                                      <p:rCtr x="-4427" y="13695"/>
                                    </p:animMotion>
                                  </p:childTnLst>
                                </p:cTn>
                              </p:par>
                              <p:par>
                                <p:cTn id="45" presetID="64" presetClass="path" presetSubtype="0" repeatCount="2000" accel="50000" decel="50000" autoRev="1" fill="hold" grpId="2" nodeType="withEffect">
                                  <p:stCondLst>
                                    <p:cond delay="2000"/>
                                  </p:stCondLst>
                                  <p:childTnLst>
                                    <p:animMotion origin="layout" path="M 8.33333E-7 2.06663E-6 L -0.18698 0.56724 " pathEditMode="relative" rAng="0" ptsTypes="AA">
                                      <p:cBhvr>
                                        <p:cTn id="46" dur="500" fill="hold"/>
                                        <p:tgtEl>
                                          <p:spTgt spid="27"/>
                                        </p:tgtEl>
                                        <p:attrNameLst>
                                          <p:attrName>ppt_x</p:attrName>
                                          <p:attrName>ppt_y</p:attrName>
                                        </p:attrNameLst>
                                      </p:cBhvr>
                                      <p:rCtr x="-9358" y="28347"/>
                                    </p:animMotion>
                                  </p:childTnLst>
                                </p:cTn>
                              </p:par>
                              <p:par>
                                <p:cTn id="47" presetID="10" presetClass="entr" presetSubtype="0" fill="hold" grpId="3" nodeType="withEffect">
                                  <p:stCondLst>
                                    <p:cond delay="100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2000"/>
                                        <p:tgtEl>
                                          <p:spTgt spid="25"/>
                                        </p:tgtEl>
                                      </p:cBhvr>
                                    </p:animEffect>
                                  </p:childTnLst>
                                </p:cTn>
                              </p:par>
                              <p:par>
                                <p:cTn id="50" presetID="10" presetClass="entr" presetSubtype="0" fill="hold" grpId="0" nodeType="withEffect">
                                  <p:stCondLst>
                                    <p:cond delay="100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42" presetClass="path" presetSubtype="0" accel="50000" decel="50000" fill="hold" grpId="1" nodeType="withEffect">
                                  <p:stCondLst>
                                    <p:cond delay="1000"/>
                                  </p:stCondLst>
                                  <p:childTnLst>
                                    <p:animMotion origin="layout" path="M 0.08542 -0.26589 L -0.00313 0.00771 " pathEditMode="relative" rAng="0" ptsTypes="AA">
                                      <p:cBhvr>
                                        <p:cTn id="54" dur="250" fill="hold"/>
                                        <p:tgtEl>
                                          <p:spTgt spid="25"/>
                                        </p:tgtEl>
                                        <p:attrNameLst>
                                          <p:attrName>ppt_x</p:attrName>
                                          <p:attrName>ppt_y</p:attrName>
                                        </p:attrNameLst>
                                      </p:cBhvr>
                                      <p:rCtr x="-4427" y="13695"/>
                                    </p:animMotion>
                                  </p:childTnLst>
                                </p:cTn>
                              </p:par>
                              <p:par>
                                <p:cTn id="55" presetID="64" presetClass="path" presetSubtype="0" repeatCount="2000" accel="50000" decel="50000" autoRev="1" fill="hold" grpId="2" nodeType="withEffect">
                                  <p:stCondLst>
                                    <p:cond delay="1000"/>
                                  </p:stCondLst>
                                  <p:childTnLst>
                                    <p:animMotion origin="layout" path="M 8.33333E-7 2.06663E-6 L -0.18698 0.56724 " pathEditMode="relative" rAng="0" ptsTypes="AA">
                                      <p:cBhvr>
                                        <p:cTn id="56" dur="500" fill="hold"/>
                                        <p:tgtEl>
                                          <p:spTgt spid="25"/>
                                        </p:tgtEl>
                                        <p:attrNameLst>
                                          <p:attrName>ppt_x</p:attrName>
                                          <p:attrName>ppt_y</p:attrName>
                                        </p:attrNameLst>
                                      </p:cBhvr>
                                      <p:rCtr x="-9358" y="28347"/>
                                    </p:animMotion>
                                  </p:childTnLst>
                                </p:cTn>
                              </p:par>
                              <p:par>
                                <p:cTn id="57" presetID="10" presetClass="entr" presetSubtype="0" fill="hold" grpId="3" nodeType="withEffect">
                                  <p:stCondLst>
                                    <p:cond delay="50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0"/>
                                        <p:tgtEl>
                                          <p:spTgt spid="26"/>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42" presetClass="path" presetSubtype="0" accel="50000" decel="50000" fill="hold" grpId="1" nodeType="withEffect">
                                  <p:stCondLst>
                                    <p:cond delay="500"/>
                                  </p:stCondLst>
                                  <p:childTnLst>
                                    <p:animMotion origin="layout" path="M 0.08542 -0.26589 L -0.00313 0.00771 " pathEditMode="relative" rAng="0" ptsTypes="AA">
                                      <p:cBhvr>
                                        <p:cTn id="64" dur="250" fill="hold"/>
                                        <p:tgtEl>
                                          <p:spTgt spid="26"/>
                                        </p:tgtEl>
                                        <p:attrNameLst>
                                          <p:attrName>ppt_x</p:attrName>
                                          <p:attrName>ppt_y</p:attrName>
                                        </p:attrNameLst>
                                      </p:cBhvr>
                                      <p:rCtr x="-4427" y="13695"/>
                                    </p:animMotion>
                                  </p:childTnLst>
                                </p:cTn>
                              </p:par>
                              <p:par>
                                <p:cTn id="65" presetID="64" presetClass="path" presetSubtype="0" repeatCount="2000" accel="50000" decel="50000" autoRev="1" fill="hold" grpId="2" nodeType="withEffect">
                                  <p:stCondLst>
                                    <p:cond delay="500"/>
                                  </p:stCondLst>
                                  <p:childTnLst>
                                    <p:animMotion origin="layout" path="M 8.33333E-7 2.06663E-6 L -0.18698 0.56724 " pathEditMode="relative" rAng="0" ptsTypes="AA">
                                      <p:cBhvr>
                                        <p:cTn id="66" dur="500" fill="hold"/>
                                        <p:tgtEl>
                                          <p:spTgt spid="26"/>
                                        </p:tgtEl>
                                        <p:attrNameLst>
                                          <p:attrName>ppt_x</p:attrName>
                                          <p:attrName>ppt_y</p:attrName>
                                        </p:attrNameLst>
                                      </p:cBhvr>
                                      <p:rCtr x="-9358" y="28347"/>
                                    </p:animMotion>
                                  </p:childTnLst>
                                </p:cTn>
                              </p:par>
                              <p:par>
                                <p:cTn id="67" presetID="10" presetClass="entr" presetSubtype="0" fill="hold" grpId="3" nodeType="withEffect">
                                  <p:stCondLst>
                                    <p:cond delay="25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2000"/>
                                        <p:tgtEl>
                                          <p:spTgt spid="33"/>
                                        </p:tgtEl>
                                      </p:cBhvr>
                                    </p:animEffect>
                                  </p:childTnLst>
                                </p:cTn>
                              </p:par>
                              <p:par>
                                <p:cTn id="70" presetID="10" presetClass="entr" presetSubtype="0" fill="hold" grpId="0" nodeType="withEffect">
                                  <p:stCondLst>
                                    <p:cond delay="28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42" presetClass="path" presetSubtype="0" accel="50000" decel="50000" fill="hold" grpId="1" nodeType="withEffect">
                                  <p:stCondLst>
                                    <p:cond delay="280"/>
                                  </p:stCondLst>
                                  <p:childTnLst>
                                    <p:animMotion origin="layout" path="M 0.08542 -0.26589 L -0.00313 0.00771 " pathEditMode="relative" rAng="0" ptsTypes="AA">
                                      <p:cBhvr>
                                        <p:cTn id="74" dur="250" fill="hold"/>
                                        <p:tgtEl>
                                          <p:spTgt spid="33"/>
                                        </p:tgtEl>
                                        <p:attrNameLst>
                                          <p:attrName>ppt_x</p:attrName>
                                          <p:attrName>ppt_y</p:attrName>
                                        </p:attrNameLst>
                                      </p:cBhvr>
                                      <p:rCtr x="-4427" y="13695"/>
                                    </p:animMotion>
                                  </p:childTnLst>
                                </p:cTn>
                              </p:par>
                              <p:par>
                                <p:cTn id="75" presetID="64" presetClass="path" presetSubtype="0" repeatCount="3000" accel="50000" decel="50000" autoRev="1" fill="hold" grpId="2" nodeType="withEffect">
                                  <p:stCondLst>
                                    <p:cond delay="280"/>
                                  </p:stCondLst>
                                  <p:childTnLst>
                                    <p:animMotion origin="layout" path="M 8.33333E-7 2.06663E-6 L -0.18698 0.56724 " pathEditMode="relative" rAng="0" ptsTypes="AA">
                                      <p:cBhvr>
                                        <p:cTn id="76" dur="500" fill="hold"/>
                                        <p:tgtEl>
                                          <p:spTgt spid="33"/>
                                        </p:tgtEl>
                                        <p:attrNameLst>
                                          <p:attrName>ppt_x</p:attrName>
                                          <p:attrName>ppt_y</p:attrName>
                                        </p:attrNameLst>
                                      </p:cBhvr>
                                      <p:rCtr x="-9358" y="28347"/>
                                    </p:animMotion>
                                  </p:childTnLst>
                                </p:cTn>
                              </p:par>
                              <p:par>
                                <p:cTn id="77" presetID="10" presetClass="entr" presetSubtype="0" fill="hold" grpId="3" nodeType="withEffect">
                                  <p:stCondLst>
                                    <p:cond delay="125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2000"/>
                                        <p:tgtEl>
                                          <p:spTgt spid="30"/>
                                        </p:tgtEl>
                                      </p:cBhvr>
                                    </p:animEffect>
                                  </p:childTnLst>
                                </p:cTn>
                              </p:par>
                              <p:par>
                                <p:cTn id="80" presetID="10" presetClass="entr" presetSubtype="0" fill="hold" grpId="0" nodeType="withEffect">
                                  <p:stCondLst>
                                    <p:cond delay="125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42" presetClass="path" presetSubtype="0" accel="50000" decel="50000" fill="hold" grpId="1" nodeType="withEffect">
                                  <p:stCondLst>
                                    <p:cond delay="1250"/>
                                  </p:stCondLst>
                                  <p:childTnLst>
                                    <p:animMotion origin="layout" path="M 0.08542 -0.26589 L -0.00313 0.00771 " pathEditMode="relative" rAng="0" ptsTypes="AA">
                                      <p:cBhvr>
                                        <p:cTn id="84" dur="250" fill="hold"/>
                                        <p:tgtEl>
                                          <p:spTgt spid="30"/>
                                        </p:tgtEl>
                                        <p:attrNameLst>
                                          <p:attrName>ppt_x</p:attrName>
                                          <p:attrName>ppt_y</p:attrName>
                                        </p:attrNameLst>
                                      </p:cBhvr>
                                      <p:rCtr x="-4427" y="13695"/>
                                    </p:animMotion>
                                  </p:childTnLst>
                                </p:cTn>
                              </p:par>
                              <p:par>
                                <p:cTn id="85" presetID="64" presetClass="path" presetSubtype="0" repeatCount="3000" accel="50000" decel="50000" autoRev="1" fill="hold" grpId="2" nodeType="withEffect">
                                  <p:stCondLst>
                                    <p:cond delay="1250"/>
                                  </p:stCondLst>
                                  <p:childTnLst>
                                    <p:animMotion origin="layout" path="M 8.33333E-7 2.06663E-6 L -0.18698 0.56724 " pathEditMode="relative" rAng="0" ptsTypes="AA">
                                      <p:cBhvr>
                                        <p:cTn id="86" dur="500" fill="hold"/>
                                        <p:tgtEl>
                                          <p:spTgt spid="30"/>
                                        </p:tgtEl>
                                        <p:attrNameLst>
                                          <p:attrName>ppt_x</p:attrName>
                                          <p:attrName>ppt_y</p:attrName>
                                        </p:attrNameLst>
                                      </p:cBhvr>
                                      <p:rCtr x="-9358" y="28347"/>
                                    </p:animMotion>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42" presetClass="path" presetSubtype="0" accel="50000" decel="50000" fill="hold" grpId="1" nodeType="withEffect">
                                  <p:stCondLst>
                                    <p:cond delay="0"/>
                                  </p:stCondLst>
                                  <p:childTnLst>
                                    <p:animMotion origin="layout" path="M 0.08542 -0.26589 L -0.00313 0.00771 " pathEditMode="relative" rAng="0" ptsTypes="AA">
                                      <p:cBhvr>
                                        <p:cTn id="91" dur="250" fill="hold"/>
                                        <p:tgtEl>
                                          <p:spTgt spid="31"/>
                                        </p:tgtEl>
                                        <p:attrNameLst>
                                          <p:attrName>ppt_x</p:attrName>
                                          <p:attrName>ppt_y</p:attrName>
                                        </p:attrNameLst>
                                      </p:cBhvr>
                                      <p:rCtr x="-4427" y="13695"/>
                                    </p:animMotion>
                                  </p:childTnLst>
                                </p:cTn>
                              </p:par>
                              <p:par>
                                <p:cTn id="92" presetID="64" presetClass="path" presetSubtype="0" repeatCount="2000" accel="50000" decel="50000" autoRev="1" fill="hold" grpId="2" nodeType="withEffect">
                                  <p:stCondLst>
                                    <p:cond delay="0"/>
                                  </p:stCondLst>
                                  <p:childTnLst>
                                    <p:animMotion origin="layout" path="M 8.33333E-7 2.06663E-6 L -0.18698 0.56724 " pathEditMode="relative" rAng="0" ptsTypes="AA">
                                      <p:cBhvr>
                                        <p:cTn id="93" dur="500" fill="hold"/>
                                        <p:tgtEl>
                                          <p:spTgt spid="31"/>
                                        </p:tgtEl>
                                        <p:attrNameLst>
                                          <p:attrName>ppt_x</p:attrName>
                                          <p:attrName>ppt_y</p:attrName>
                                        </p:attrNameLst>
                                      </p:cBhvr>
                                      <p:rCtr x="-9358" y="28347"/>
                                    </p:animMotion>
                                  </p:childTnLst>
                                </p:cTn>
                              </p:par>
                              <p:par>
                                <p:cTn id="94" presetID="10" presetClass="entr" presetSubtype="0" fill="hold" grpId="3" nodeType="withEffect">
                                  <p:stCondLst>
                                    <p:cond delay="175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2000"/>
                                        <p:tgtEl>
                                          <p:spTgt spid="32"/>
                                        </p:tgtEl>
                                      </p:cBhvr>
                                    </p:animEffect>
                                  </p:childTnLst>
                                </p:cTn>
                              </p:par>
                              <p:par>
                                <p:cTn id="97" presetID="10" presetClass="entr" presetSubtype="0" fill="hold" grpId="0" nodeType="withEffect">
                                  <p:stCondLst>
                                    <p:cond delay="175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par>
                                <p:cTn id="100" presetID="42" presetClass="path" presetSubtype="0" accel="50000" decel="50000" fill="hold" grpId="1" nodeType="withEffect">
                                  <p:stCondLst>
                                    <p:cond delay="1750"/>
                                  </p:stCondLst>
                                  <p:childTnLst>
                                    <p:animMotion origin="layout" path="M 0.08542 -0.26589 L -0.00313 0.00771 " pathEditMode="relative" rAng="0" ptsTypes="AA">
                                      <p:cBhvr>
                                        <p:cTn id="101" dur="250" fill="hold"/>
                                        <p:tgtEl>
                                          <p:spTgt spid="32"/>
                                        </p:tgtEl>
                                        <p:attrNameLst>
                                          <p:attrName>ppt_x</p:attrName>
                                          <p:attrName>ppt_y</p:attrName>
                                        </p:attrNameLst>
                                      </p:cBhvr>
                                      <p:rCtr x="-4427" y="13695"/>
                                    </p:animMotion>
                                  </p:childTnLst>
                                </p:cTn>
                              </p:par>
                              <p:par>
                                <p:cTn id="102" presetID="64" presetClass="path" presetSubtype="0" repeatCount="2000" accel="50000" decel="50000" autoRev="1" fill="hold" grpId="2" nodeType="withEffect">
                                  <p:stCondLst>
                                    <p:cond delay="1750"/>
                                  </p:stCondLst>
                                  <p:childTnLst>
                                    <p:animMotion origin="layout" path="M 8.33333E-7 2.06663E-6 L -0.18698 0.56724 " pathEditMode="relative" rAng="0" ptsTypes="AA">
                                      <p:cBhvr>
                                        <p:cTn id="103" dur="500" fill="hold"/>
                                        <p:tgtEl>
                                          <p:spTgt spid="32"/>
                                        </p:tgtEl>
                                        <p:attrNameLst>
                                          <p:attrName>ppt_x</p:attrName>
                                          <p:attrName>ppt_y</p:attrName>
                                        </p:attrNameLst>
                                      </p:cBhvr>
                                      <p:rCtr x="-9358" y="28347"/>
                                    </p:animMotion>
                                  </p:childTnLst>
                                </p:cTn>
                              </p:par>
                              <p:par>
                                <p:cTn id="104" presetID="10" presetClass="entr" presetSubtype="0" fill="hold" grpId="0" nodeType="withEffect">
                                  <p:stCondLst>
                                    <p:cond delay="75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500"/>
                                        <p:tgtEl>
                                          <p:spTgt spid="35"/>
                                        </p:tgtEl>
                                      </p:cBhvr>
                                    </p:animEffect>
                                  </p:childTnLst>
                                </p:cTn>
                              </p:par>
                              <p:par>
                                <p:cTn id="107" presetID="42" presetClass="path" presetSubtype="0" accel="50000" decel="50000" fill="hold" grpId="1" nodeType="withEffect">
                                  <p:stCondLst>
                                    <p:cond delay="750"/>
                                  </p:stCondLst>
                                  <p:childTnLst>
                                    <p:animMotion origin="layout" path="M 0.08542 -0.26589 L -0.00313 0.00771 " pathEditMode="relative" rAng="0" ptsTypes="AA">
                                      <p:cBhvr>
                                        <p:cTn id="108" dur="250" fill="hold"/>
                                        <p:tgtEl>
                                          <p:spTgt spid="35"/>
                                        </p:tgtEl>
                                        <p:attrNameLst>
                                          <p:attrName>ppt_x</p:attrName>
                                          <p:attrName>ppt_y</p:attrName>
                                        </p:attrNameLst>
                                      </p:cBhvr>
                                      <p:rCtr x="-4427" y="13695"/>
                                    </p:animMotion>
                                  </p:childTnLst>
                                </p:cTn>
                              </p:par>
                              <p:par>
                                <p:cTn id="109" presetID="64" presetClass="path" presetSubtype="0" repeatCount="2000" accel="50000" decel="50000" autoRev="1" fill="hold" grpId="2" nodeType="withEffect">
                                  <p:stCondLst>
                                    <p:cond delay="750"/>
                                  </p:stCondLst>
                                  <p:childTnLst>
                                    <p:animMotion origin="layout" path="M 8.33333E-7 2.06663E-6 L -0.18698 0.56724 " pathEditMode="relative" rAng="0" ptsTypes="AA">
                                      <p:cBhvr>
                                        <p:cTn id="110" dur="500" fill="hold"/>
                                        <p:tgtEl>
                                          <p:spTgt spid="35"/>
                                        </p:tgtEl>
                                        <p:attrNameLst>
                                          <p:attrName>ppt_x</p:attrName>
                                          <p:attrName>ppt_y</p:attrName>
                                        </p:attrNameLst>
                                      </p:cBhvr>
                                      <p:rCtr x="-9358" y="28347"/>
                                    </p:animMotion>
                                  </p:childTnLst>
                                </p:cTn>
                              </p:par>
                              <p:par>
                                <p:cTn id="111" presetID="10" presetClass="entr" presetSubtype="0" fill="hold" grpId="3" nodeType="withEffect">
                                  <p:stCondLst>
                                    <p:cond delay="150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2000"/>
                                        <p:tgtEl>
                                          <p:spTgt spid="34"/>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par>
                                <p:cTn id="117" presetID="42" presetClass="path" presetSubtype="0" accel="50000" decel="50000" fill="hold" grpId="1" nodeType="withEffect">
                                  <p:stCondLst>
                                    <p:cond delay="1500"/>
                                  </p:stCondLst>
                                  <p:childTnLst>
                                    <p:animMotion origin="layout" path="M 0.08542 -0.26589 L -0.00313 0.00771 " pathEditMode="relative" rAng="0" ptsTypes="AA">
                                      <p:cBhvr>
                                        <p:cTn id="118" dur="250" fill="hold"/>
                                        <p:tgtEl>
                                          <p:spTgt spid="34"/>
                                        </p:tgtEl>
                                        <p:attrNameLst>
                                          <p:attrName>ppt_x</p:attrName>
                                          <p:attrName>ppt_y</p:attrName>
                                        </p:attrNameLst>
                                      </p:cBhvr>
                                      <p:rCtr x="-4427" y="13695"/>
                                    </p:animMotion>
                                  </p:childTnLst>
                                </p:cTn>
                              </p:par>
                              <p:par>
                                <p:cTn id="119" presetID="64" presetClass="path" presetSubtype="0" repeatCount="2000" accel="50000" decel="50000" autoRev="1" fill="hold" grpId="2" nodeType="withEffect">
                                  <p:stCondLst>
                                    <p:cond delay="1500"/>
                                  </p:stCondLst>
                                  <p:childTnLst>
                                    <p:animMotion origin="layout" path="M 8.33333E-7 2.06663E-6 L -0.18698 0.56724 " pathEditMode="relative" rAng="0" ptsTypes="AA">
                                      <p:cBhvr>
                                        <p:cTn id="120" dur="500" fill="hold"/>
                                        <p:tgtEl>
                                          <p:spTgt spid="34"/>
                                        </p:tgtEl>
                                        <p:attrNameLst>
                                          <p:attrName>ppt_x</p:attrName>
                                          <p:attrName>ppt_y</p:attrName>
                                        </p:attrNameLst>
                                      </p:cBhvr>
                                      <p:rCtr x="-9358" y="28347"/>
                                    </p:animMotion>
                                  </p:childTnLst>
                                </p:cTn>
                              </p:par>
                              <p:par>
                                <p:cTn id="121" presetID="10" presetClass="entr" presetSubtype="0" fill="hold" grpId="3" nodeType="with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fade">
                                      <p:cBhvr>
                                        <p:cTn id="123" dur="2000"/>
                                        <p:tgtEl>
                                          <p:spTgt spid="2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42" presetClass="path" presetSubtype="0" accel="50000" decel="50000" fill="hold" grpId="1" nodeType="withEffect">
                                  <p:stCondLst>
                                    <p:cond delay="0"/>
                                  </p:stCondLst>
                                  <p:childTnLst>
                                    <p:animMotion origin="layout" path="M 0.08542 -0.26589 L -0.00313 0.00771 " pathEditMode="relative" rAng="0" ptsTypes="AA">
                                      <p:cBhvr>
                                        <p:cTn id="128" dur="250" fill="hold"/>
                                        <p:tgtEl>
                                          <p:spTgt spid="29"/>
                                        </p:tgtEl>
                                        <p:attrNameLst>
                                          <p:attrName>ppt_x</p:attrName>
                                          <p:attrName>ppt_y</p:attrName>
                                        </p:attrNameLst>
                                      </p:cBhvr>
                                      <p:rCtr x="-4427" y="13695"/>
                                    </p:animMotion>
                                  </p:childTnLst>
                                </p:cTn>
                              </p:par>
                              <p:par>
                                <p:cTn id="129" presetID="64" presetClass="path" presetSubtype="0" repeatCount="2000" accel="50000" decel="50000" autoRev="1" fill="hold" grpId="2" nodeType="withEffect">
                                  <p:stCondLst>
                                    <p:cond delay="0"/>
                                  </p:stCondLst>
                                  <p:childTnLst>
                                    <p:animMotion origin="layout" path="M 8.33333E-7 2.06663E-6 L -0.18698 0.56724 " pathEditMode="relative" rAng="0" ptsTypes="AA">
                                      <p:cBhvr>
                                        <p:cTn id="130" dur="500" fill="hold"/>
                                        <p:tgtEl>
                                          <p:spTgt spid="29"/>
                                        </p:tgtEl>
                                        <p:attrNameLst>
                                          <p:attrName>ppt_x</p:attrName>
                                          <p:attrName>ppt_y</p:attrName>
                                        </p:attrNameLst>
                                      </p:cBhvr>
                                      <p:rCtr x="-9358" y="28347"/>
                                    </p:animMotion>
                                  </p:childTnLst>
                                </p:cTn>
                              </p:par>
                              <p:par>
                                <p:cTn id="131" presetID="10" presetClass="entr" presetSubtype="0" fill="hold" grpId="0" nodeType="withEffect">
                                  <p:stCondLst>
                                    <p:cond delay="1150"/>
                                  </p:stCondLst>
                                  <p:childTnLst>
                                    <p:set>
                                      <p:cBhvr>
                                        <p:cTn id="132" dur="1" fill="hold">
                                          <p:stCondLst>
                                            <p:cond delay="0"/>
                                          </p:stCondLst>
                                        </p:cTn>
                                        <p:tgtEl>
                                          <p:spTgt spid="24"/>
                                        </p:tgtEl>
                                        <p:attrNameLst>
                                          <p:attrName>style.visibility</p:attrName>
                                        </p:attrNameLst>
                                      </p:cBhvr>
                                      <p:to>
                                        <p:strVal val="visible"/>
                                      </p:to>
                                    </p:set>
                                    <p:animEffect transition="in" filter="fade">
                                      <p:cBhvr>
                                        <p:cTn id="133" dur="500"/>
                                        <p:tgtEl>
                                          <p:spTgt spid="24"/>
                                        </p:tgtEl>
                                      </p:cBhvr>
                                    </p:animEffect>
                                  </p:childTnLst>
                                </p:cTn>
                              </p:par>
                              <p:par>
                                <p:cTn id="134" presetID="42" presetClass="path" presetSubtype="0" accel="50000" decel="50000" fill="hold" grpId="1" nodeType="withEffect">
                                  <p:stCondLst>
                                    <p:cond delay="1150"/>
                                  </p:stCondLst>
                                  <p:childTnLst>
                                    <p:animMotion origin="layout" path="M 0.08542 -0.26589 L -0.00313 0.00771 " pathEditMode="relative" rAng="0" ptsTypes="AA">
                                      <p:cBhvr>
                                        <p:cTn id="135" dur="250" fill="hold"/>
                                        <p:tgtEl>
                                          <p:spTgt spid="24"/>
                                        </p:tgtEl>
                                        <p:attrNameLst>
                                          <p:attrName>ppt_x</p:attrName>
                                          <p:attrName>ppt_y</p:attrName>
                                        </p:attrNameLst>
                                      </p:cBhvr>
                                      <p:rCtr x="-4427" y="13695"/>
                                    </p:animMotion>
                                  </p:childTnLst>
                                </p:cTn>
                              </p:par>
                              <p:par>
                                <p:cTn id="136" presetID="64" presetClass="path" presetSubtype="0" repeatCount="2000" accel="50000" decel="50000" autoRev="1" fill="hold" grpId="2" nodeType="withEffect">
                                  <p:stCondLst>
                                    <p:cond delay="1150"/>
                                  </p:stCondLst>
                                  <p:childTnLst>
                                    <p:animMotion origin="layout" path="M 8.33333E-7 2.06663E-6 L -0.18698 0.56724 " pathEditMode="relative" rAng="0" ptsTypes="AA">
                                      <p:cBhvr>
                                        <p:cTn id="137" dur="500" fill="hold"/>
                                        <p:tgtEl>
                                          <p:spTgt spid="24"/>
                                        </p:tgtEl>
                                        <p:attrNameLst>
                                          <p:attrName>ppt_x</p:attrName>
                                          <p:attrName>ppt_y</p:attrName>
                                        </p:attrNameLst>
                                      </p:cBhvr>
                                      <p:rCtr x="-9358" y="28347"/>
                                    </p:animMotion>
                                  </p:childTnLst>
                                </p:cTn>
                              </p:par>
                              <p:par>
                                <p:cTn id="138" presetID="10" presetClass="entr" presetSubtype="0" fill="hold" grpId="0" nodeType="with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fade">
                                      <p:cBhvr>
                                        <p:cTn id="140" dur="500"/>
                                        <p:tgtEl>
                                          <p:spTgt spid="36"/>
                                        </p:tgtEl>
                                      </p:cBhvr>
                                    </p:animEffect>
                                  </p:childTnLst>
                                </p:cTn>
                              </p:par>
                              <p:par>
                                <p:cTn id="141" presetID="6" presetClass="emph" presetSubtype="0" repeatCount="3000" autoRev="1" fill="hold" grpId="1" nodeType="withEffect">
                                  <p:stCondLst>
                                    <p:cond delay="0"/>
                                  </p:stCondLst>
                                  <p:childTnLst>
                                    <p:animScale>
                                      <p:cBhvr>
                                        <p:cTn id="142" dur="500" fill="hold"/>
                                        <p:tgtEl>
                                          <p:spTgt spid="36"/>
                                        </p:tgtEl>
                                      </p:cBhvr>
                                      <p:by x="150000" y="150000"/>
                                    </p:animScale>
                                  </p:childTnLst>
                                </p:cTn>
                              </p:par>
                              <p:par>
                                <p:cTn id="143" presetID="53" presetClass="entr" presetSubtype="16" fill="hold" grpId="0" nodeType="withEffect">
                                  <p:stCondLst>
                                    <p:cond delay="0"/>
                                  </p:stCondLst>
                                  <p:childTnLst>
                                    <p:set>
                                      <p:cBhvr>
                                        <p:cTn id="144" dur="1" fill="hold">
                                          <p:stCondLst>
                                            <p:cond delay="0"/>
                                          </p:stCondLst>
                                        </p:cTn>
                                        <p:tgtEl>
                                          <p:spTgt spid="28"/>
                                        </p:tgtEl>
                                        <p:attrNameLst>
                                          <p:attrName>style.visibility</p:attrName>
                                        </p:attrNameLst>
                                      </p:cBhvr>
                                      <p:to>
                                        <p:strVal val="visible"/>
                                      </p:to>
                                    </p:set>
                                    <p:anim calcmode="lin" valueType="num">
                                      <p:cBhvr>
                                        <p:cTn id="145" dur="3250" fill="hold"/>
                                        <p:tgtEl>
                                          <p:spTgt spid="28"/>
                                        </p:tgtEl>
                                        <p:attrNameLst>
                                          <p:attrName>ppt_w</p:attrName>
                                        </p:attrNameLst>
                                      </p:cBhvr>
                                      <p:tavLst>
                                        <p:tav tm="0">
                                          <p:val>
                                            <p:fltVal val="0"/>
                                          </p:val>
                                        </p:tav>
                                        <p:tav tm="100000">
                                          <p:val>
                                            <p:strVal val="#ppt_w"/>
                                          </p:val>
                                        </p:tav>
                                      </p:tavLst>
                                    </p:anim>
                                    <p:anim calcmode="lin" valueType="num">
                                      <p:cBhvr>
                                        <p:cTn id="146" dur="3250" fill="hold"/>
                                        <p:tgtEl>
                                          <p:spTgt spid="28"/>
                                        </p:tgtEl>
                                        <p:attrNameLst>
                                          <p:attrName>ppt_h</p:attrName>
                                        </p:attrNameLst>
                                      </p:cBhvr>
                                      <p:tavLst>
                                        <p:tav tm="0">
                                          <p:val>
                                            <p:fltVal val="0"/>
                                          </p:val>
                                        </p:tav>
                                        <p:tav tm="100000">
                                          <p:val>
                                            <p:strVal val="#ppt_h"/>
                                          </p:val>
                                        </p:tav>
                                      </p:tavLst>
                                    </p:anim>
                                    <p:animEffect transition="in" filter="fade">
                                      <p:cBhvr>
                                        <p:cTn id="147" dur="3250"/>
                                        <p:tgtEl>
                                          <p:spTgt spid="28"/>
                                        </p:tgtEl>
                                      </p:cBhvr>
                                    </p:animEffect>
                                  </p:childTnLst>
                                </p:cTn>
                              </p:par>
                              <p:par>
                                <p:cTn id="148" presetID="10" presetClass="entr" presetSubtype="0" fill="hold" grpId="1" nodeType="withEffect">
                                  <p:stCondLst>
                                    <p:cond delay="0"/>
                                  </p:stCondLst>
                                  <p:childTnLst>
                                    <p:set>
                                      <p:cBhvr>
                                        <p:cTn id="149" dur="1" fill="hold">
                                          <p:stCondLst>
                                            <p:cond delay="0"/>
                                          </p:stCondLst>
                                        </p:cTn>
                                        <p:tgtEl>
                                          <p:spTgt spid="28"/>
                                        </p:tgtEl>
                                        <p:attrNameLst>
                                          <p:attrName>style.visibility</p:attrName>
                                        </p:attrNameLst>
                                      </p:cBhvr>
                                      <p:to>
                                        <p:strVal val="visible"/>
                                      </p:to>
                                    </p:set>
                                    <p:animEffect transition="in" filter="fade">
                                      <p:cBhvr>
                                        <p:cTn id="150" dur="3250"/>
                                        <p:tgtEl>
                                          <p:spTgt spid="28"/>
                                        </p:tgtEl>
                                      </p:cBhvr>
                                    </p:animEffect>
                                  </p:childTnLst>
                                </p:cTn>
                              </p:par>
                              <p:par>
                                <p:cTn id="151" presetID="53" presetClass="entr" presetSubtype="16" fill="hold" grpId="0" nodeType="withEffect">
                                  <p:stCondLst>
                                    <p:cond delay="250"/>
                                  </p:stCondLst>
                                  <p:childTnLst>
                                    <p:set>
                                      <p:cBhvr>
                                        <p:cTn id="152" dur="1" fill="hold">
                                          <p:stCondLst>
                                            <p:cond delay="0"/>
                                          </p:stCondLst>
                                        </p:cTn>
                                        <p:tgtEl>
                                          <p:spTgt spid="19"/>
                                        </p:tgtEl>
                                        <p:attrNameLst>
                                          <p:attrName>style.visibility</p:attrName>
                                        </p:attrNameLst>
                                      </p:cBhvr>
                                      <p:to>
                                        <p:strVal val="visible"/>
                                      </p:to>
                                    </p:set>
                                    <p:anim calcmode="lin" valueType="num">
                                      <p:cBhvr>
                                        <p:cTn id="153" dur="3250" fill="hold"/>
                                        <p:tgtEl>
                                          <p:spTgt spid="19"/>
                                        </p:tgtEl>
                                        <p:attrNameLst>
                                          <p:attrName>ppt_w</p:attrName>
                                        </p:attrNameLst>
                                      </p:cBhvr>
                                      <p:tavLst>
                                        <p:tav tm="0">
                                          <p:val>
                                            <p:fltVal val="0"/>
                                          </p:val>
                                        </p:tav>
                                        <p:tav tm="100000">
                                          <p:val>
                                            <p:strVal val="#ppt_w"/>
                                          </p:val>
                                        </p:tav>
                                      </p:tavLst>
                                    </p:anim>
                                    <p:anim calcmode="lin" valueType="num">
                                      <p:cBhvr>
                                        <p:cTn id="154" dur="3250" fill="hold"/>
                                        <p:tgtEl>
                                          <p:spTgt spid="19"/>
                                        </p:tgtEl>
                                        <p:attrNameLst>
                                          <p:attrName>ppt_h</p:attrName>
                                        </p:attrNameLst>
                                      </p:cBhvr>
                                      <p:tavLst>
                                        <p:tav tm="0">
                                          <p:val>
                                            <p:fltVal val="0"/>
                                          </p:val>
                                        </p:tav>
                                        <p:tav tm="100000">
                                          <p:val>
                                            <p:strVal val="#ppt_h"/>
                                          </p:val>
                                        </p:tav>
                                      </p:tavLst>
                                    </p:anim>
                                    <p:animEffect transition="in" filter="fade">
                                      <p:cBhvr>
                                        <p:cTn id="155" dur="3250"/>
                                        <p:tgtEl>
                                          <p:spTgt spid="19"/>
                                        </p:tgtEl>
                                      </p:cBhvr>
                                    </p:animEffect>
                                  </p:childTnLst>
                                </p:cTn>
                              </p:par>
                              <p:par>
                                <p:cTn id="156" presetID="10" presetClass="entr" presetSubtype="0" fill="hold" grpId="1" nodeType="withEffect">
                                  <p:stCondLst>
                                    <p:cond delay="250"/>
                                  </p:stCondLst>
                                  <p:childTnLst>
                                    <p:set>
                                      <p:cBhvr>
                                        <p:cTn id="157" dur="1" fill="hold">
                                          <p:stCondLst>
                                            <p:cond delay="0"/>
                                          </p:stCondLst>
                                        </p:cTn>
                                        <p:tgtEl>
                                          <p:spTgt spid="19"/>
                                        </p:tgtEl>
                                        <p:attrNameLst>
                                          <p:attrName>style.visibility</p:attrName>
                                        </p:attrNameLst>
                                      </p:cBhvr>
                                      <p:to>
                                        <p:strVal val="visible"/>
                                      </p:to>
                                    </p:set>
                                    <p:animEffect transition="in" filter="fade">
                                      <p:cBhvr>
                                        <p:cTn id="158" dur="3250"/>
                                        <p:tgtEl>
                                          <p:spTgt spid="19"/>
                                        </p:tgtEl>
                                      </p:cBhvr>
                                    </p:animEffect>
                                  </p:childTnLst>
                                </p:cTn>
                              </p:par>
                              <p:par>
                                <p:cTn id="159" presetID="53" presetClass="entr" presetSubtype="16" fill="hold" grpId="0" nodeType="withEffect">
                                  <p:stCondLst>
                                    <p:cond delay="1000"/>
                                  </p:stCondLst>
                                  <p:childTnLst>
                                    <p:set>
                                      <p:cBhvr>
                                        <p:cTn id="160" dur="1" fill="hold">
                                          <p:stCondLst>
                                            <p:cond delay="0"/>
                                          </p:stCondLst>
                                        </p:cTn>
                                        <p:tgtEl>
                                          <p:spTgt spid="20"/>
                                        </p:tgtEl>
                                        <p:attrNameLst>
                                          <p:attrName>style.visibility</p:attrName>
                                        </p:attrNameLst>
                                      </p:cBhvr>
                                      <p:to>
                                        <p:strVal val="visible"/>
                                      </p:to>
                                    </p:set>
                                    <p:anim calcmode="lin" valueType="num">
                                      <p:cBhvr>
                                        <p:cTn id="161" dur="3250" fill="hold"/>
                                        <p:tgtEl>
                                          <p:spTgt spid="20"/>
                                        </p:tgtEl>
                                        <p:attrNameLst>
                                          <p:attrName>ppt_w</p:attrName>
                                        </p:attrNameLst>
                                      </p:cBhvr>
                                      <p:tavLst>
                                        <p:tav tm="0">
                                          <p:val>
                                            <p:fltVal val="0"/>
                                          </p:val>
                                        </p:tav>
                                        <p:tav tm="100000">
                                          <p:val>
                                            <p:strVal val="#ppt_w"/>
                                          </p:val>
                                        </p:tav>
                                      </p:tavLst>
                                    </p:anim>
                                    <p:anim calcmode="lin" valueType="num">
                                      <p:cBhvr>
                                        <p:cTn id="162" dur="3250" fill="hold"/>
                                        <p:tgtEl>
                                          <p:spTgt spid="20"/>
                                        </p:tgtEl>
                                        <p:attrNameLst>
                                          <p:attrName>ppt_h</p:attrName>
                                        </p:attrNameLst>
                                      </p:cBhvr>
                                      <p:tavLst>
                                        <p:tav tm="0">
                                          <p:val>
                                            <p:fltVal val="0"/>
                                          </p:val>
                                        </p:tav>
                                        <p:tav tm="100000">
                                          <p:val>
                                            <p:strVal val="#ppt_h"/>
                                          </p:val>
                                        </p:tav>
                                      </p:tavLst>
                                    </p:anim>
                                    <p:animEffect transition="in" filter="fade">
                                      <p:cBhvr>
                                        <p:cTn id="163" dur="3250"/>
                                        <p:tgtEl>
                                          <p:spTgt spid="20"/>
                                        </p:tgtEl>
                                      </p:cBhvr>
                                    </p:animEffect>
                                  </p:childTnLst>
                                </p:cTn>
                              </p:par>
                              <p:par>
                                <p:cTn id="164" presetID="10" presetClass="entr" presetSubtype="0" fill="hold" grpId="1" nodeType="withEffect">
                                  <p:stCondLst>
                                    <p:cond delay="1000"/>
                                  </p:stCondLst>
                                  <p:childTnLst>
                                    <p:set>
                                      <p:cBhvr>
                                        <p:cTn id="165" dur="1" fill="hold">
                                          <p:stCondLst>
                                            <p:cond delay="0"/>
                                          </p:stCondLst>
                                        </p:cTn>
                                        <p:tgtEl>
                                          <p:spTgt spid="20"/>
                                        </p:tgtEl>
                                        <p:attrNameLst>
                                          <p:attrName>style.visibility</p:attrName>
                                        </p:attrNameLst>
                                      </p:cBhvr>
                                      <p:to>
                                        <p:strVal val="visible"/>
                                      </p:to>
                                    </p:set>
                                    <p:animEffect transition="in" filter="fade">
                                      <p:cBhvr>
                                        <p:cTn id="166" dur="3250"/>
                                        <p:tgtEl>
                                          <p:spTgt spid="20"/>
                                        </p:tgtEl>
                                      </p:cBhvr>
                                    </p:animEffect>
                                  </p:childTnLst>
                                </p:cTn>
                              </p:par>
                              <p:par>
                                <p:cTn id="167" presetID="53" presetClass="entr" presetSubtype="16" fill="hold" grpId="0" nodeType="withEffect">
                                  <p:stCondLst>
                                    <p:cond delay="500"/>
                                  </p:stCondLst>
                                  <p:childTnLst>
                                    <p:set>
                                      <p:cBhvr>
                                        <p:cTn id="168" dur="1" fill="hold">
                                          <p:stCondLst>
                                            <p:cond delay="0"/>
                                          </p:stCondLst>
                                        </p:cTn>
                                        <p:tgtEl>
                                          <p:spTgt spid="38"/>
                                        </p:tgtEl>
                                        <p:attrNameLst>
                                          <p:attrName>style.visibility</p:attrName>
                                        </p:attrNameLst>
                                      </p:cBhvr>
                                      <p:to>
                                        <p:strVal val="visible"/>
                                      </p:to>
                                    </p:set>
                                    <p:anim calcmode="lin" valueType="num">
                                      <p:cBhvr>
                                        <p:cTn id="169" dur="3250" fill="hold"/>
                                        <p:tgtEl>
                                          <p:spTgt spid="38"/>
                                        </p:tgtEl>
                                        <p:attrNameLst>
                                          <p:attrName>ppt_w</p:attrName>
                                        </p:attrNameLst>
                                      </p:cBhvr>
                                      <p:tavLst>
                                        <p:tav tm="0">
                                          <p:val>
                                            <p:fltVal val="0"/>
                                          </p:val>
                                        </p:tav>
                                        <p:tav tm="100000">
                                          <p:val>
                                            <p:strVal val="#ppt_w"/>
                                          </p:val>
                                        </p:tav>
                                      </p:tavLst>
                                    </p:anim>
                                    <p:anim calcmode="lin" valueType="num">
                                      <p:cBhvr>
                                        <p:cTn id="170" dur="3250" fill="hold"/>
                                        <p:tgtEl>
                                          <p:spTgt spid="38"/>
                                        </p:tgtEl>
                                        <p:attrNameLst>
                                          <p:attrName>ppt_h</p:attrName>
                                        </p:attrNameLst>
                                      </p:cBhvr>
                                      <p:tavLst>
                                        <p:tav tm="0">
                                          <p:val>
                                            <p:fltVal val="0"/>
                                          </p:val>
                                        </p:tav>
                                        <p:tav tm="100000">
                                          <p:val>
                                            <p:strVal val="#ppt_h"/>
                                          </p:val>
                                        </p:tav>
                                      </p:tavLst>
                                    </p:anim>
                                    <p:animEffect transition="in" filter="fade">
                                      <p:cBhvr>
                                        <p:cTn id="171" dur="3250"/>
                                        <p:tgtEl>
                                          <p:spTgt spid="38"/>
                                        </p:tgtEl>
                                      </p:cBhvr>
                                    </p:animEffect>
                                  </p:childTnLst>
                                </p:cTn>
                              </p:par>
                              <p:par>
                                <p:cTn id="172" presetID="10" presetClass="entr" presetSubtype="0" fill="hold" grpId="1" nodeType="withEffect">
                                  <p:stCondLst>
                                    <p:cond delay="500"/>
                                  </p:stCondLst>
                                  <p:childTnLst>
                                    <p:set>
                                      <p:cBhvr>
                                        <p:cTn id="173" dur="1" fill="hold">
                                          <p:stCondLst>
                                            <p:cond delay="0"/>
                                          </p:stCondLst>
                                        </p:cTn>
                                        <p:tgtEl>
                                          <p:spTgt spid="38"/>
                                        </p:tgtEl>
                                        <p:attrNameLst>
                                          <p:attrName>style.visibility</p:attrName>
                                        </p:attrNameLst>
                                      </p:cBhvr>
                                      <p:to>
                                        <p:strVal val="visible"/>
                                      </p:to>
                                    </p:set>
                                    <p:animEffect transition="in" filter="fade">
                                      <p:cBhvr>
                                        <p:cTn id="174" dur="3250"/>
                                        <p:tgtEl>
                                          <p:spTgt spid="38"/>
                                        </p:tgtEl>
                                      </p:cBhvr>
                                    </p:animEffect>
                                  </p:childTnLst>
                                </p:cTn>
                              </p:par>
                              <p:par>
                                <p:cTn id="175" presetID="16" presetClass="entr" presetSubtype="21" fill="hold" nodeType="withEffect">
                                  <p:stCondLst>
                                    <p:cond delay="3250"/>
                                  </p:stCondLst>
                                  <p:childTnLst>
                                    <p:set>
                                      <p:cBhvr>
                                        <p:cTn id="176" dur="1" fill="hold">
                                          <p:stCondLst>
                                            <p:cond delay="0"/>
                                          </p:stCondLst>
                                        </p:cTn>
                                        <p:tgtEl>
                                          <p:spTgt spid="43"/>
                                        </p:tgtEl>
                                        <p:attrNameLst>
                                          <p:attrName>style.visibility</p:attrName>
                                        </p:attrNameLst>
                                      </p:cBhvr>
                                      <p:to>
                                        <p:strVal val="visible"/>
                                      </p:to>
                                    </p:set>
                                    <p:animEffect transition="in" filter="barn(inVertical)">
                                      <p:cBhvr>
                                        <p:cTn id="177" dur="2000"/>
                                        <p:tgtEl>
                                          <p:spTgt spid="43"/>
                                        </p:tgtEl>
                                      </p:cBhvr>
                                    </p:animEffect>
                                  </p:childTnLst>
                                </p:cTn>
                              </p:par>
                              <p:par>
                                <p:cTn id="178" presetID="2" presetClass="entr" presetSubtype="4" fill="hold" grpId="0" nodeType="withEffect">
                                  <p:stCondLst>
                                    <p:cond delay="3250"/>
                                  </p:stCondLst>
                                  <p:childTnLst>
                                    <p:set>
                                      <p:cBhvr>
                                        <p:cTn id="179" dur="1" fill="hold">
                                          <p:stCondLst>
                                            <p:cond delay="0"/>
                                          </p:stCondLst>
                                        </p:cTn>
                                        <p:tgtEl>
                                          <p:spTgt spid="2"/>
                                        </p:tgtEl>
                                        <p:attrNameLst>
                                          <p:attrName>style.visibility</p:attrName>
                                        </p:attrNameLst>
                                      </p:cBhvr>
                                      <p:to>
                                        <p:strVal val="visible"/>
                                      </p:to>
                                    </p:set>
                                    <p:anim calcmode="lin" valueType="num">
                                      <p:cBhvr additive="base">
                                        <p:cTn id="180" dur="600" fill="hold"/>
                                        <p:tgtEl>
                                          <p:spTgt spid="2"/>
                                        </p:tgtEl>
                                        <p:attrNameLst>
                                          <p:attrName>ppt_x</p:attrName>
                                        </p:attrNameLst>
                                      </p:cBhvr>
                                      <p:tavLst>
                                        <p:tav tm="0">
                                          <p:val>
                                            <p:strVal val="#ppt_x"/>
                                          </p:val>
                                        </p:tav>
                                        <p:tav tm="100000">
                                          <p:val>
                                            <p:strVal val="#ppt_x"/>
                                          </p:val>
                                        </p:tav>
                                      </p:tavLst>
                                    </p:anim>
                                    <p:anim calcmode="lin" valueType="num">
                                      <p:cBhvr additive="base">
                                        <p:cTn id="181" dur="600" fill="hold"/>
                                        <p:tgtEl>
                                          <p:spTgt spid="2"/>
                                        </p:tgtEl>
                                        <p:attrNameLst>
                                          <p:attrName>ppt_y</p:attrName>
                                        </p:attrNameLst>
                                      </p:cBhvr>
                                      <p:tavLst>
                                        <p:tav tm="0">
                                          <p:val>
                                            <p:strVal val="1+#ppt_h/2"/>
                                          </p:val>
                                        </p:tav>
                                        <p:tav tm="100000">
                                          <p:val>
                                            <p:strVal val="#ppt_y"/>
                                          </p:val>
                                        </p:tav>
                                      </p:tavLst>
                                    </p:anim>
                                  </p:childTnLst>
                                </p:cTn>
                              </p:par>
                              <p:par>
                                <p:cTn id="182" presetID="64" presetClass="path" presetSubtype="0" repeatCount="2000" accel="50000" decel="50000" autoRev="1" fill="hold" grpId="1" nodeType="withEffect">
                                  <p:stCondLst>
                                    <p:cond delay="3250"/>
                                  </p:stCondLst>
                                  <p:childTnLst>
                                    <p:animMotion origin="layout" path="M 2.77778E-6 -1.23457E-6 L 2.77778E-6 0.10309 " pathEditMode="relative" rAng="0" ptsTypes="AA">
                                      <p:cBhvr>
                                        <p:cTn id="183" dur="500" fill="hold"/>
                                        <p:tgtEl>
                                          <p:spTgt spid="2"/>
                                        </p:tgtEl>
                                        <p:attrNameLst>
                                          <p:attrName>ppt_x</p:attrName>
                                          <p:attrName>ppt_y</p:attrName>
                                        </p:attrNameLst>
                                      </p:cBhvr>
                                      <p:rCtr x="0" y="5154"/>
                                    </p:animMotion>
                                  </p:childTnLst>
                                </p:cTn>
                              </p:par>
                              <p:par>
                                <p:cTn id="184" presetID="2" presetClass="entr" presetSubtype="1" fill="hold" grpId="0" nodeType="withEffect">
                                  <p:stCondLst>
                                    <p:cond delay="3250"/>
                                  </p:stCondLst>
                                  <p:childTnLst>
                                    <p:set>
                                      <p:cBhvr>
                                        <p:cTn id="185" dur="1" fill="hold">
                                          <p:stCondLst>
                                            <p:cond delay="0"/>
                                          </p:stCondLst>
                                        </p:cTn>
                                        <p:tgtEl>
                                          <p:spTgt spid="37"/>
                                        </p:tgtEl>
                                        <p:attrNameLst>
                                          <p:attrName>style.visibility</p:attrName>
                                        </p:attrNameLst>
                                      </p:cBhvr>
                                      <p:to>
                                        <p:strVal val="visible"/>
                                      </p:to>
                                    </p:set>
                                    <p:anim calcmode="lin" valueType="num">
                                      <p:cBhvr additive="base">
                                        <p:cTn id="186" dur="600" fill="hold"/>
                                        <p:tgtEl>
                                          <p:spTgt spid="37"/>
                                        </p:tgtEl>
                                        <p:attrNameLst>
                                          <p:attrName>ppt_x</p:attrName>
                                        </p:attrNameLst>
                                      </p:cBhvr>
                                      <p:tavLst>
                                        <p:tav tm="0">
                                          <p:val>
                                            <p:strVal val="#ppt_x"/>
                                          </p:val>
                                        </p:tav>
                                        <p:tav tm="100000">
                                          <p:val>
                                            <p:strVal val="#ppt_x"/>
                                          </p:val>
                                        </p:tav>
                                      </p:tavLst>
                                    </p:anim>
                                    <p:anim calcmode="lin" valueType="num">
                                      <p:cBhvr additive="base">
                                        <p:cTn id="187" dur="600" fill="hold"/>
                                        <p:tgtEl>
                                          <p:spTgt spid="37"/>
                                        </p:tgtEl>
                                        <p:attrNameLst>
                                          <p:attrName>ppt_y</p:attrName>
                                        </p:attrNameLst>
                                      </p:cBhvr>
                                      <p:tavLst>
                                        <p:tav tm="0">
                                          <p:val>
                                            <p:strVal val="0-#ppt_h/2"/>
                                          </p:val>
                                        </p:tav>
                                        <p:tav tm="100000">
                                          <p:val>
                                            <p:strVal val="#ppt_y"/>
                                          </p:val>
                                        </p:tav>
                                      </p:tavLst>
                                    </p:anim>
                                  </p:childTnLst>
                                </p:cTn>
                              </p:par>
                              <p:par>
                                <p:cTn id="188" presetID="64" presetClass="path" presetSubtype="0" repeatCount="2000" accel="50000" decel="50000" autoRev="1" fill="hold" grpId="1" nodeType="withEffect">
                                  <p:stCondLst>
                                    <p:cond delay="3250"/>
                                  </p:stCondLst>
                                  <p:childTnLst>
                                    <p:animMotion origin="layout" path="M 3.33333E-6 -7.40741E-7 L 3.33333E-6 -0.1108 " pathEditMode="relative" rAng="0" ptsTypes="AA">
                                      <p:cBhvr>
                                        <p:cTn id="189" dur="500" fill="hold"/>
                                        <p:tgtEl>
                                          <p:spTgt spid="37"/>
                                        </p:tgtEl>
                                        <p:attrNameLst>
                                          <p:attrName>ppt_x</p:attrName>
                                          <p:attrName>ppt_y</p:attrName>
                                        </p:attrNameLst>
                                      </p:cBhvr>
                                      <p:rCtr x="0" y="-5556"/>
                                    </p:animMotion>
                                  </p:childTnLst>
                                </p:cTn>
                              </p:par>
                              <p:par>
                                <p:cTn id="190" presetID="16" presetClass="entr" presetSubtype="21" fill="hold" nodeType="withEffect">
                                  <p:stCondLst>
                                    <p:cond delay="3250"/>
                                  </p:stCondLst>
                                  <p:childTnLst>
                                    <p:set>
                                      <p:cBhvr>
                                        <p:cTn id="191" dur="1" fill="hold">
                                          <p:stCondLst>
                                            <p:cond delay="0"/>
                                          </p:stCondLst>
                                        </p:cTn>
                                        <p:tgtEl>
                                          <p:spTgt spid="8"/>
                                        </p:tgtEl>
                                        <p:attrNameLst>
                                          <p:attrName>style.visibility</p:attrName>
                                        </p:attrNameLst>
                                      </p:cBhvr>
                                      <p:to>
                                        <p:strVal val="visible"/>
                                      </p:to>
                                    </p:set>
                                    <p:animEffect transition="in" filter="barn(inVertical)">
                                      <p:cBhvr>
                                        <p:cTn id="192" dur="1000"/>
                                        <p:tgtEl>
                                          <p:spTgt spid="8"/>
                                        </p:tgtEl>
                                      </p:cBhvr>
                                    </p:animEffect>
                                  </p:childTnLst>
                                </p:cTn>
                              </p:par>
                              <p:par>
                                <p:cTn id="193" presetID="2" presetClass="entr" presetSubtype="8" fill="hold" grpId="0" nodeType="withEffect">
                                  <p:stCondLst>
                                    <p:cond delay="3250"/>
                                  </p:stCondLst>
                                  <p:childTnLst>
                                    <p:set>
                                      <p:cBhvr>
                                        <p:cTn id="194" dur="1" fill="hold">
                                          <p:stCondLst>
                                            <p:cond delay="0"/>
                                          </p:stCondLst>
                                        </p:cTn>
                                        <p:tgtEl>
                                          <p:spTgt spid="3"/>
                                        </p:tgtEl>
                                        <p:attrNameLst>
                                          <p:attrName>style.visibility</p:attrName>
                                        </p:attrNameLst>
                                      </p:cBhvr>
                                      <p:to>
                                        <p:strVal val="visible"/>
                                      </p:to>
                                    </p:set>
                                    <p:anim calcmode="lin" valueType="num">
                                      <p:cBhvr additive="base">
                                        <p:cTn id="195" dur="600" fill="hold"/>
                                        <p:tgtEl>
                                          <p:spTgt spid="3"/>
                                        </p:tgtEl>
                                        <p:attrNameLst>
                                          <p:attrName>ppt_x</p:attrName>
                                        </p:attrNameLst>
                                      </p:cBhvr>
                                      <p:tavLst>
                                        <p:tav tm="0">
                                          <p:val>
                                            <p:strVal val="0-#ppt_w/2"/>
                                          </p:val>
                                        </p:tav>
                                        <p:tav tm="100000">
                                          <p:val>
                                            <p:strVal val="#ppt_x"/>
                                          </p:val>
                                        </p:tav>
                                      </p:tavLst>
                                    </p:anim>
                                    <p:anim calcmode="lin" valueType="num">
                                      <p:cBhvr additive="base">
                                        <p:cTn id="196" dur="600" fill="hold"/>
                                        <p:tgtEl>
                                          <p:spTgt spid="3"/>
                                        </p:tgtEl>
                                        <p:attrNameLst>
                                          <p:attrName>ppt_y</p:attrName>
                                        </p:attrNameLst>
                                      </p:cBhvr>
                                      <p:tavLst>
                                        <p:tav tm="0">
                                          <p:val>
                                            <p:strVal val="#ppt_y"/>
                                          </p:val>
                                        </p:tav>
                                        <p:tav tm="100000">
                                          <p:val>
                                            <p:strVal val="#ppt_y"/>
                                          </p:val>
                                        </p:tav>
                                      </p:tavLst>
                                    </p:anim>
                                  </p:childTnLst>
                                </p:cTn>
                              </p:par>
                              <p:par>
                                <p:cTn id="197" presetID="64" presetClass="path" presetSubtype="0" repeatCount="2000" accel="50000" decel="50000" autoRev="1" fill="hold" grpId="1" nodeType="withEffect">
                                  <p:stCondLst>
                                    <p:cond delay="3250"/>
                                  </p:stCondLst>
                                  <p:childTnLst>
                                    <p:animMotion origin="layout" path="M 5E-6 -2.30318E-6 L -0.06684 0.00155 " pathEditMode="relative" rAng="0" ptsTypes="AA">
                                      <p:cBhvr>
                                        <p:cTn id="198" dur="500" fill="hold"/>
                                        <p:tgtEl>
                                          <p:spTgt spid="3"/>
                                        </p:tgtEl>
                                        <p:attrNameLst>
                                          <p:attrName>ppt_x</p:attrName>
                                          <p:attrName>ppt_y</p:attrName>
                                        </p:attrNameLst>
                                      </p:cBhvr>
                                      <p:rCtr x="-3351" y="62"/>
                                    </p:animMotion>
                                  </p:childTnLst>
                                </p:cTn>
                              </p:par>
                              <p:par>
                                <p:cTn id="199" presetID="2" presetClass="entr" presetSubtype="2" fill="hold" grpId="0" nodeType="withEffect">
                                  <p:stCondLst>
                                    <p:cond delay="3250"/>
                                  </p:stCondLst>
                                  <p:childTnLst>
                                    <p:set>
                                      <p:cBhvr>
                                        <p:cTn id="200" dur="1" fill="hold">
                                          <p:stCondLst>
                                            <p:cond delay="0"/>
                                          </p:stCondLst>
                                        </p:cTn>
                                        <p:tgtEl>
                                          <p:spTgt spid="39"/>
                                        </p:tgtEl>
                                        <p:attrNameLst>
                                          <p:attrName>style.visibility</p:attrName>
                                        </p:attrNameLst>
                                      </p:cBhvr>
                                      <p:to>
                                        <p:strVal val="visible"/>
                                      </p:to>
                                    </p:set>
                                    <p:anim calcmode="lin" valueType="num">
                                      <p:cBhvr additive="base">
                                        <p:cTn id="201" dur="600" fill="hold"/>
                                        <p:tgtEl>
                                          <p:spTgt spid="39"/>
                                        </p:tgtEl>
                                        <p:attrNameLst>
                                          <p:attrName>ppt_x</p:attrName>
                                        </p:attrNameLst>
                                      </p:cBhvr>
                                      <p:tavLst>
                                        <p:tav tm="0">
                                          <p:val>
                                            <p:strVal val="1+#ppt_w/2"/>
                                          </p:val>
                                        </p:tav>
                                        <p:tav tm="100000">
                                          <p:val>
                                            <p:strVal val="#ppt_x"/>
                                          </p:val>
                                        </p:tav>
                                      </p:tavLst>
                                    </p:anim>
                                    <p:anim calcmode="lin" valueType="num">
                                      <p:cBhvr additive="base">
                                        <p:cTn id="202" dur="600" fill="hold"/>
                                        <p:tgtEl>
                                          <p:spTgt spid="39"/>
                                        </p:tgtEl>
                                        <p:attrNameLst>
                                          <p:attrName>ppt_y</p:attrName>
                                        </p:attrNameLst>
                                      </p:cBhvr>
                                      <p:tavLst>
                                        <p:tav tm="0">
                                          <p:val>
                                            <p:strVal val="#ppt_y"/>
                                          </p:val>
                                        </p:tav>
                                        <p:tav tm="100000">
                                          <p:val>
                                            <p:strVal val="#ppt_y"/>
                                          </p:val>
                                        </p:tav>
                                      </p:tavLst>
                                    </p:anim>
                                  </p:childTnLst>
                                </p:cTn>
                              </p:par>
                              <p:par>
                                <p:cTn id="203" presetID="64" presetClass="path" presetSubtype="0" repeatCount="2000" accel="50000" decel="50000" autoRev="1" fill="hold" grpId="1" nodeType="withEffect">
                                  <p:stCondLst>
                                    <p:cond delay="3250"/>
                                  </p:stCondLst>
                                  <p:childTnLst>
                                    <p:animMotion origin="layout" path="M 0 -2.46914E-7 L 0.0592 0.00062 " pathEditMode="relative" rAng="0" ptsTypes="AA">
                                      <p:cBhvr>
                                        <p:cTn id="204" dur="500" fill="hold"/>
                                        <p:tgtEl>
                                          <p:spTgt spid="39"/>
                                        </p:tgtEl>
                                        <p:attrNameLst>
                                          <p:attrName>ppt_x</p:attrName>
                                          <p:attrName>ppt_y</p:attrName>
                                        </p:attrNameLst>
                                      </p:cBhvr>
                                      <p:rCtr x="2951" y="31"/>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numSld="30">
                <p:cTn id="205" repeatCount="indefinite" fill="hold" display="0">
                  <p:stCondLst>
                    <p:cond delay="indefinite"/>
                  </p:stCondLst>
                  <p:endCondLst>
                    <p:cond evt="onStopAudio" delay="0">
                      <p:tgtEl>
                        <p:sldTgt/>
                      </p:tgtEl>
                    </p:cond>
                  </p:endCondLst>
                </p:cTn>
                <p:tgtEl>
                  <p:spTgt spid="4"/>
                </p:tgtEl>
              </p:cMediaNode>
            </p:audio>
          </p:childTnLst>
        </p:cTn>
      </p:par>
    </p:tnLst>
    <p:bldLst>
      <p:bldP spid="19" grpId="0" animBg="1"/>
      <p:bldP spid="19" grpId="1" animBg="1"/>
      <p:bldP spid="20" grpId="0" animBg="1"/>
      <p:bldP spid="20" grpId="1" animBg="1"/>
      <p:bldP spid="21" grpId="1" animBg="1"/>
      <p:bldP spid="21" grpId="2" animBg="1"/>
      <p:bldP spid="21" grpId="3" animBg="1"/>
      <p:bldP spid="21" grpId="4" animBg="1"/>
      <p:bldP spid="22" grpId="0" animBg="1"/>
      <p:bldP spid="22" grpId="1" animBg="1"/>
      <p:bldP spid="22" grpId="2" animBg="1"/>
      <p:bldP spid="22" grpId="3" animBg="1"/>
      <p:bldP spid="23" grpId="0" animBg="1"/>
      <p:bldP spid="23" grpId="1" animBg="1"/>
      <p:bldP spid="23" grpId="2" animBg="1"/>
      <p:bldP spid="23" grpId="3" animBg="1"/>
      <p:bldP spid="24" grpId="0" animBg="1"/>
      <p:bldP spid="24" grpId="1" animBg="1"/>
      <p:bldP spid="24" grpId="2"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9" grpId="0" animBg="1"/>
      <p:bldP spid="29" grpId="1" animBg="1"/>
      <p:bldP spid="29" grpId="2" animBg="1"/>
      <p:bldP spid="29" grpId="3" animBg="1"/>
      <p:bldP spid="30" grpId="0" animBg="1"/>
      <p:bldP spid="30" grpId="1" animBg="1"/>
      <p:bldP spid="30" grpId="2" animBg="1"/>
      <p:bldP spid="30" grpId="3" animBg="1"/>
      <p:bldP spid="31" grpId="0" animBg="1"/>
      <p:bldP spid="31" grpId="1" animBg="1"/>
      <p:bldP spid="31" grpId="2" animBg="1"/>
      <p:bldP spid="32" grpId="0" animBg="1"/>
      <p:bldP spid="32" grpId="1" animBg="1"/>
      <p:bldP spid="32" grpId="2" animBg="1"/>
      <p:bldP spid="32" grpId="3" animBg="1"/>
      <p:bldP spid="33" grpId="0" animBg="1"/>
      <p:bldP spid="33" grpId="1" animBg="1"/>
      <p:bldP spid="33" grpId="2" animBg="1"/>
      <p:bldP spid="33" grpId="3" animBg="1"/>
      <p:bldP spid="34" grpId="0" animBg="1"/>
      <p:bldP spid="34" grpId="1" animBg="1"/>
      <p:bldP spid="34" grpId="2" animBg="1"/>
      <p:bldP spid="34" grpId="3" animBg="1"/>
      <p:bldP spid="35" grpId="0" animBg="1"/>
      <p:bldP spid="35" grpId="1" animBg="1"/>
      <p:bldP spid="35" grpId="2" animBg="1"/>
      <p:bldP spid="36" grpId="0" animBg="1"/>
      <p:bldP spid="36" grpId="1" animBg="1"/>
      <p:bldP spid="37" grpId="0"/>
      <p:bldP spid="37" grpId="1"/>
      <p:bldP spid="38" grpId="0" animBg="1"/>
      <p:bldP spid="38" grpId="1" animBg="1"/>
      <p:bldP spid="2" grpId="0"/>
      <p:bldP spid="2" grpId="1"/>
      <p:bldP spid="3" grpId="0"/>
      <p:bldP spid="3" grpId="1"/>
      <p:bldP spid="39" grpId="0"/>
      <p:bldP spid="3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611560" y="1275606"/>
            <a:ext cx="4536504" cy="1292662"/>
          </a:xfrm>
          <a:prstGeom prst="rect">
            <a:avLst/>
          </a:prstGeom>
          <a:noFill/>
          <a:ln w="9525">
            <a:noFill/>
            <a:miter lim="800000"/>
            <a:headEnd/>
            <a:tailEnd/>
          </a:ln>
        </p:spPr>
        <p:txBody>
          <a:bodyPr wrap="square">
            <a:spAutoFit/>
          </a:bodyPr>
          <a:lstStyle/>
          <a:p>
            <a:pPr>
              <a:lnSpc>
                <a:spcPct val="130000"/>
              </a:lnSpc>
            </a:pPr>
            <a:r>
              <a:rPr lang="zh-CN" altLang="en-US" sz="6000" b="1" kern="1000" dirty="0" smtClean="0">
                <a:latin typeface="微软雅黑" pitchFamily="34" charset="-122"/>
                <a:ea typeface="微软雅黑" pitchFamily="34" charset="-122"/>
              </a:rPr>
              <a:t>强！强！强！</a:t>
            </a:r>
            <a:endParaRPr lang="zh-CN" altLang="en-US" sz="6000" b="1" kern="1000" dirty="0">
              <a:latin typeface="微软雅黑" pitchFamily="34" charset="-122"/>
              <a:ea typeface="微软雅黑" pitchFamily="34" charset="-122"/>
            </a:endParaRPr>
          </a:p>
        </p:txBody>
      </p:sp>
      <p:sp>
        <p:nvSpPr>
          <p:cNvPr id="3" name="TextBox 2"/>
          <p:cNvSpPr txBox="1"/>
          <p:nvPr/>
        </p:nvSpPr>
        <p:spPr>
          <a:xfrm>
            <a:off x="4211960" y="2931790"/>
            <a:ext cx="4248472" cy="1292662"/>
          </a:xfrm>
          <a:prstGeom prst="rect">
            <a:avLst/>
          </a:prstGeom>
          <a:noFill/>
        </p:spPr>
        <p:txBody>
          <a:bodyPr wrap="square" rtlCol="0">
            <a:spAutoFit/>
          </a:bodyPr>
          <a:lstStyle/>
          <a:p>
            <a:pPr>
              <a:lnSpc>
                <a:spcPct val="130000"/>
              </a:lnSpc>
            </a:pPr>
            <a:r>
              <a:rPr lang="zh-CN" altLang="en-US" sz="6000" b="1" dirty="0" smtClean="0">
                <a:latin typeface="+mj-ea"/>
                <a:ea typeface="+mj-ea"/>
              </a:rPr>
              <a:t>过！过！过！</a:t>
            </a:r>
          </a:p>
        </p:txBody>
      </p:sp>
      <p:sp>
        <p:nvSpPr>
          <p:cNvPr id="4" name="TextBox 3"/>
          <p:cNvSpPr txBox="1"/>
          <p:nvPr/>
        </p:nvSpPr>
        <p:spPr>
          <a:xfrm>
            <a:off x="1331640" y="205379"/>
            <a:ext cx="6480720" cy="424732"/>
          </a:xfrm>
          <a:prstGeom prst="rect">
            <a:avLst/>
          </a:prstGeom>
          <a:noFill/>
        </p:spPr>
        <p:txBody>
          <a:bodyPr wrap="square" rtlCol="0">
            <a:spAutoFit/>
          </a:bodyPr>
          <a:lstStyle/>
          <a:p>
            <a:pPr algn="ctr" defTabSz="514325" fontAlgn="auto">
              <a:lnSpc>
                <a:spcPct val="90000"/>
              </a:lnSpc>
              <a:spcAft>
                <a:spcPts val="0"/>
              </a:spcAft>
              <a:defRPr/>
            </a:pPr>
            <a:r>
              <a:rPr lang="zh-CN" altLang="en-US" sz="2400" b="1" spc="300" dirty="0" smtClean="0">
                <a:solidFill>
                  <a:schemeClr val="bg1">
                    <a:lumMod val="50000"/>
                  </a:schemeClr>
                </a:solidFill>
                <a:latin typeface="+mj-ea"/>
                <a:ea typeface="+mj-ea"/>
                <a:cs typeface="+mn-ea"/>
              </a:rPr>
              <a:t>学习</a:t>
            </a:r>
            <a:r>
              <a:rPr lang="zh-CN" altLang="en-US" sz="2400" b="1" spc="300" dirty="0">
                <a:solidFill>
                  <a:schemeClr val="bg1">
                    <a:lumMod val="50000"/>
                  </a:schemeClr>
                </a:solidFill>
                <a:latin typeface="+mj-ea"/>
                <a:ea typeface="+mj-ea"/>
                <a:cs typeface="+mn-ea"/>
              </a:rPr>
              <a:t>成绩</a:t>
            </a:r>
          </a:p>
        </p:txBody>
      </p:sp>
    </p:spTree>
    <p:custDataLst>
      <p:tags r:id="rId1"/>
    </p:custDataLst>
    <p:extLst>
      <p:ext uri="{BB962C8B-B14F-4D97-AF65-F5344CB8AC3E}">
        <p14:creationId xmlns:p14="http://schemas.microsoft.com/office/powerpoint/2010/main" val="31681558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arn(inVertic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250" y="138829"/>
            <a:ext cx="8172450" cy="481382"/>
          </a:xfrm>
        </p:spPr>
        <p:txBody>
          <a:bodyPr/>
          <a:lstStyle/>
          <a:p>
            <a:pPr defTabSz="514325" eaLnBrk="1" fontAlgn="auto" hangingPunct="1">
              <a:spcAft>
                <a:spcPts val="0"/>
              </a:spcAft>
              <a:defRPr/>
            </a:pPr>
            <a:r>
              <a:rPr lang="zh-CN" altLang="en-US" b="1" dirty="0" smtClean="0">
                <a:solidFill>
                  <a:schemeClr val="bg1">
                    <a:lumMod val="50000"/>
                  </a:schemeClr>
                </a:solidFill>
                <a:latin typeface="+mn-lt"/>
                <a:ea typeface="+mn-ea"/>
                <a:cs typeface="+mn-ea"/>
                <a:sym typeface="+mn-lt"/>
              </a:rPr>
              <a:t>学习成绩</a:t>
            </a:r>
            <a:endParaRPr lang="zh-CN" altLang="en-US" b="1" dirty="0">
              <a:solidFill>
                <a:schemeClr val="bg1">
                  <a:lumMod val="50000"/>
                </a:schemeClr>
              </a:solidFill>
              <a:latin typeface="+mn-lt"/>
              <a:ea typeface="+mn-ea"/>
              <a:cs typeface="+mn-ea"/>
              <a:sym typeface="+mn-lt"/>
            </a:endParaRPr>
          </a:p>
        </p:txBody>
      </p:sp>
      <p:sp>
        <p:nvSpPr>
          <p:cNvPr id="3" name="MH_Other_1"/>
          <p:cNvSpPr>
            <a:spLocks noChangeAspect="1" noEditPoints="1"/>
          </p:cNvSpPr>
          <p:nvPr>
            <p:custDataLst>
              <p:tags r:id="rId1"/>
            </p:custDataLst>
          </p:nvPr>
        </p:nvSpPr>
        <p:spPr bwMode="auto">
          <a:xfrm>
            <a:off x="425450" y="1838325"/>
            <a:ext cx="1985963" cy="1957388"/>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solidFill>
            <a:srgbClr val="FFC61A"/>
          </a:solidFill>
          <a:ln>
            <a:noFill/>
          </a:ln>
          <a:extLst/>
        </p:spPr>
        <p:txBody>
          <a:bodyPr lIns="91436" tIns="45718" rIns="91436" bIns="45718"/>
          <a:lstStyle/>
          <a:p>
            <a:pPr defTabSz="914355" fontAlgn="auto">
              <a:spcBef>
                <a:spcPts val="0"/>
              </a:spcBef>
              <a:spcAft>
                <a:spcPts val="0"/>
              </a:spcAft>
              <a:defRPr/>
            </a:pPr>
            <a:endParaRPr lang="zh-CN" altLang="en-US">
              <a:latin typeface="+mn-lt"/>
              <a:ea typeface="+mn-ea"/>
              <a:cs typeface="+mn-ea"/>
              <a:sym typeface="+mn-lt"/>
            </a:endParaRPr>
          </a:p>
        </p:txBody>
      </p:sp>
      <p:sp>
        <p:nvSpPr>
          <p:cNvPr id="5" name="MH_Other_3"/>
          <p:cNvSpPr>
            <a:spLocks noChangeAspect="1" noEditPoints="1"/>
          </p:cNvSpPr>
          <p:nvPr>
            <p:custDataLst>
              <p:tags r:id="rId2"/>
            </p:custDataLst>
          </p:nvPr>
        </p:nvSpPr>
        <p:spPr bwMode="auto">
          <a:xfrm>
            <a:off x="4716463" y="1636713"/>
            <a:ext cx="2189162" cy="2208212"/>
          </a:xfrm>
          <a:custGeom>
            <a:avLst/>
            <a:gdLst>
              <a:gd name="T0" fmla="*/ 2147483646 w 94"/>
              <a:gd name="T1" fmla="*/ 2147483646 h 95"/>
              <a:gd name="T2" fmla="*/ 2147483646 w 94"/>
              <a:gd name="T3" fmla="*/ 2147483646 h 95"/>
              <a:gd name="T4" fmla="*/ 2147483646 w 94"/>
              <a:gd name="T5" fmla="*/ 2147483646 h 95"/>
              <a:gd name="T6" fmla="*/ 2147483646 w 94"/>
              <a:gd name="T7" fmla="*/ 2147483646 h 95"/>
              <a:gd name="T8" fmla="*/ 2147483646 w 94"/>
              <a:gd name="T9" fmla="*/ 2147483646 h 95"/>
              <a:gd name="T10" fmla="*/ 2147483646 w 94"/>
              <a:gd name="T11" fmla="*/ 2147483646 h 95"/>
              <a:gd name="T12" fmla="*/ 2147483646 w 94"/>
              <a:gd name="T13" fmla="*/ 2147483646 h 95"/>
              <a:gd name="T14" fmla="*/ 2147483646 w 94"/>
              <a:gd name="T15" fmla="*/ 2147483646 h 95"/>
              <a:gd name="T16" fmla="*/ 2147483646 w 94"/>
              <a:gd name="T17" fmla="*/ 2147483646 h 95"/>
              <a:gd name="T18" fmla="*/ 2147483646 w 94"/>
              <a:gd name="T19" fmla="*/ 2147483646 h 95"/>
              <a:gd name="T20" fmla="*/ 2147483646 w 94"/>
              <a:gd name="T21" fmla="*/ 2147483646 h 95"/>
              <a:gd name="T22" fmla="*/ 2147483646 w 94"/>
              <a:gd name="T23" fmla="*/ 2147483646 h 95"/>
              <a:gd name="T24" fmla="*/ 2147483646 w 94"/>
              <a:gd name="T25" fmla="*/ 2147483646 h 95"/>
              <a:gd name="T26" fmla="*/ 2147483646 w 94"/>
              <a:gd name="T27" fmla="*/ 2147483646 h 95"/>
              <a:gd name="T28" fmla="*/ 2147483646 w 94"/>
              <a:gd name="T29" fmla="*/ 2147483646 h 95"/>
              <a:gd name="T30" fmla="*/ 2147483646 w 94"/>
              <a:gd name="T31" fmla="*/ 2147483646 h 95"/>
              <a:gd name="T32" fmla="*/ 2147483646 w 94"/>
              <a:gd name="T33" fmla="*/ 2147483646 h 95"/>
              <a:gd name="T34" fmla="*/ 2147483646 w 94"/>
              <a:gd name="T35" fmla="*/ 2147483646 h 95"/>
              <a:gd name="T36" fmla="*/ 2147483646 w 94"/>
              <a:gd name="T37" fmla="*/ 2147483646 h 95"/>
              <a:gd name="T38" fmla="*/ 2147483646 w 94"/>
              <a:gd name="T39" fmla="*/ 2147483646 h 95"/>
              <a:gd name="T40" fmla="*/ 2147483646 w 94"/>
              <a:gd name="T41" fmla="*/ 0 h 95"/>
              <a:gd name="T42" fmla="*/ 2147483646 w 94"/>
              <a:gd name="T43" fmla="*/ 0 h 95"/>
              <a:gd name="T44" fmla="*/ 2147483646 w 94"/>
              <a:gd name="T45" fmla="*/ 2147483646 h 95"/>
              <a:gd name="T46" fmla="*/ 2147483646 w 94"/>
              <a:gd name="T47" fmla="*/ 2147483646 h 95"/>
              <a:gd name="T48" fmla="*/ 2147483646 w 94"/>
              <a:gd name="T49" fmla="*/ 2147483646 h 95"/>
              <a:gd name="T50" fmla="*/ 2147483646 w 94"/>
              <a:gd name="T51" fmla="*/ 2147483646 h 95"/>
              <a:gd name="T52" fmla="*/ 2147483646 w 94"/>
              <a:gd name="T53" fmla="*/ 2147483646 h 95"/>
              <a:gd name="T54" fmla="*/ 2147483646 w 94"/>
              <a:gd name="T55" fmla="*/ 2147483646 h 95"/>
              <a:gd name="T56" fmla="*/ 0 w 94"/>
              <a:gd name="T57" fmla="*/ 2147483646 h 95"/>
              <a:gd name="T58" fmla="*/ 0 w 94"/>
              <a:gd name="T59" fmla="*/ 2147483646 h 95"/>
              <a:gd name="T60" fmla="*/ 2147483646 w 94"/>
              <a:gd name="T61" fmla="*/ 2147483646 h 95"/>
              <a:gd name="T62" fmla="*/ 2147483646 w 94"/>
              <a:gd name="T63" fmla="*/ 2147483646 h 95"/>
              <a:gd name="T64" fmla="*/ 2147483646 w 94"/>
              <a:gd name="T65" fmla="*/ 2147483646 h 95"/>
              <a:gd name="T66" fmla="*/ 2147483646 w 94"/>
              <a:gd name="T67" fmla="*/ 2147483646 h 95"/>
              <a:gd name="T68" fmla="*/ 2147483646 w 94"/>
              <a:gd name="T69" fmla="*/ 2147483646 h 95"/>
              <a:gd name="T70" fmla="*/ 2147483646 w 94"/>
              <a:gd name="T71" fmla="*/ 2147483646 h 95"/>
              <a:gd name="T72" fmla="*/ 2147483646 w 94"/>
              <a:gd name="T73" fmla="*/ 2147483646 h 95"/>
              <a:gd name="T74" fmla="*/ 2147483646 w 94"/>
              <a:gd name="T75" fmla="*/ 2147483646 h 95"/>
              <a:gd name="T76" fmla="*/ 2147483646 w 94"/>
              <a:gd name="T77" fmla="*/ 2147483646 h 95"/>
              <a:gd name="T78" fmla="*/ 2147483646 w 94"/>
              <a:gd name="T79" fmla="*/ 2147483646 h 95"/>
              <a:gd name="T80" fmla="*/ 2147483646 w 94"/>
              <a:gd name="T81" fmla="*/ 2147483646 h 95"/>
              <a:gd name="T82" fmla="*/ 2147483646 w 94"/>
              <a:gd name="T83" fmla="*/ 2147483646 h 95"/>
              <a:gd name="T84" fmla="*/ 2147483646 w 94"/>
              <a:gd name="T85" fmla="*/ 2147483646 h 95"/>
              <a:gd name="T86" fmla="*/ 2147483646 w 94"/>
              <a:gd name="T87" fmla="*/ 2147483646 h 95"/>
              <a:gd name="T88" fmla="*/ 2147483646 w 94"/>
              <a:gd name="T89" fmla="*/ 2147483646 h 95"/>
              <a:gd name="T90" fmla="*/ 2147483646 w 94"/>
              <a:gd name="T91" fmla="*/ 2147483646 h 95"/>
              <a:gd name="T92" fmla="*/ 2147483646 w 94"/>
              <a:gd name="T93" fmla="*/ 2147483646 h 9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4CBAC4"/>
          </a:solidFill>
          <a:ln>
            <a:noFill/>
          </a:ln>
          <a:extLst/>
        </p:spPr>
        <p:txBody>
          <a:bodyPr lIns="91436" tIns="45718" rIns="91436" bIns="45718"/>
          <a:lstStyle/>
          <a:p>
            <a:pPr defTabSz="914355" fontAlgn="auto">
              <a:spcBef>
                <a:spcPts val="0"/>
              </a:spcBef>
              <a:spcAft>
                <a:spcPts val="0"/>
              </a:spcAft>
              <a:defRPr/>
            </a:pPr>
            <a:endParaRPr lang="zh-CN" altLang="en-US">
              <a:latin typeface="+mn-lt"/>
              <a:ea typeface="+mn-ea"/>
              <a:cs typeface="+mn-ea"/>
              <a:sym typeface="+mn-lt"/>
            </a:endParaRPr>
          </a:p>
        </p:txBody>
      </p:sp>
      <p:sp>
        <p:nvSpPr>
          <p:cNvPr id="7" name="MH_Other_5"/>
          <p:cNvSpPr>
            <a:spLocks noEditPoints="1"/>
          </p:cNvSpPr>
          <p:nvPr>
            <p:custDataLst>
              <p:tags r:id="rId3"/>
            </p:custDataLst>
          </p:nvPr>
        </p:nvSpPr>
        <p:spPr bwMode="auto">
          <a:xfrm>
            <a:off x="2309813" y="2014538"/>
            <a:ext cx="2509837" cy="2501900"/>
          </a:xfrm>
          <a:custGeom>
            <a:avLst/>
            <a:gdLst>
              <a:gd name="T0" fmla="*/ 2147483646 w 156"/>
              <a:gd name="T1" fmla="*/ 2147483646 h 156"/>
              <a:gd name="T2" fmla="*/ 2147483646 w 156"/>
              <a:gd name="T3" fmla="*/ 2147483646 h 156"/>
              <a:gd name="T4" fmla="*/ 2147483646 w 156"/>
              <a:gd name="T5" fmla="*/ 2147483646 h 156"/>
              <a:gd name="T6" fmla="*/ 2147483646 w 156"/>
              <a:gd name="T7" fmla="*/ 2147483646 h 156"/>
              <a:gd name="T8" fmla="*/ 2147483646 w 156"/>
              <a:gd name="T9" fmla="*/ 2147483646 h 156"/>
              <a:gd name="T10" fmla="*/ 2147483646 w 156"/>
              <a:gd name="T11" fmla="*/ 2147483646 h 156"/>
              <a:gd name="T12" fmla="*/ 2147483646 w 156"/>
              <a:gd name="T13" fmla="*/ 2147483646 h 156"/>
              <a:gd name="T14" fmla="*/ 2147483646 w 156"/>
              <a:gd name="T15" fmla="*/ 2147483646 h 156"/>
              <a:gd name="T16" fmla="*/ 2147483646 w 156"/>
              <a:gd name="T17" fmla="*/ 2147483646 h 156"/>
              <a:gd name="T18" fmla="*/ 2147483646 w 156"/>
              <a:gd name="T19" fmla="*/ 2147483646 h 156"/>
              <a:gd name="T20" fmla="*/ 2147483646 w 156"/>
              <a:gd name="T21" fmla="*/ 2147483646 h 156"/>
              <a:gd name="T22" fmla="*/ 2147483646 w 156"/>
              <a:gd name="T23" fmla="*/ 2147483646 h 156"/>
              <a:gd name="T24" fmla="*/ 2147483646 w 156"/>
              <a:gd name="T25" fmla="*/ 2147483646 h 156"/>
              <a:gd name="T26" fmla="*/ 2147483646 w 156"/>
              <a:gd name="T27" fmla="*/ 2147483646 h 156"/>
              <a:gd name="T28" fmla="*/ 2147483646 w 156"/>
              <a:gd name="T29" fmla="*/ 2147483646 h 156"/>
              <a:gd name="T30" fmla="*/ 2147483646 w 156"/>
              <a:gd name="T31" fmla="*/ 2147483646 h 156"/>
              <a:gd name="T32" fmla="*/ 2147483646 w 156"/>
              <a:gd name="T33" fmla="*/ 2147483646 h 156"/>
              <a:gd name="T34" fmla="*/ 2147483646 w 156"/>
              <a:gd name="T35" fmla="*/ 2147483646 h 156"/>
              <a:gd name="T36" fmla="*/ 2147483646 w 156"/>
              <a:gd name="T37" fmla="*/ 2147483646 h 156"/>
              <a:gd name="T38" fmla="*/ 2147483646 w 156"/>
              <a:gd name="T39" fmla="*/ 2147483646 h 156"/>
              <a:gd name="T40" fmla="*/ 2147483646 w 156"/>
              <a:gd name="T41" fmla="*/ 0 h 156"/>
              <a:gd name="T42" fmla="*/ 2147483646 w 156"/>
              <a:gd name="T43" fmla="*/ 0 h 156"/>
              <a:gd name="T44" fmla="*/ 2147483646 w 156"/>
              <a:gd name="T45" fmla="*/ 2147483646 h 156"/>
              <a:gd name="T46" fmla="*/ 2147483646 w 156"/>
              <a:gd name="T47" fmla="*/ 2147483646 h 156"/>
              <a:gd name="T48" fmla="*/ 2147483646 w 156"/>
              <a:gd name="T49" fmla="*/ 2147483646 h 156"/>
              <a:gd name="T50" fmla="*/ 2147483646 w 156"/>
              <a:gd name="T51" fmla="*/ 2147483646 h 156"/>
              <a:gd name="T52" fmla="*/ 2147483646 w 156"/>
              <a:gd name="T53" fmla="*/ 2147483646 h 156"/>
              <a:gd name="T54" fmla="*/ 2147483646 w 156"/>
              <a:gd name="T55" fmla="*/ 2147483646 h 156"/>
              <a:gd name="T56" fmla="*/ 0 w 156"/>
              <a:gd name="T57" fmla="*/ 2147483646 h 156"/>
              <a:gd name="T58" fmla="*/ 0 w 156"/>
              <a:gd name="T59" fmla="*/ 2147483646 h 156"/>
              <a:gd name="T60" fmla="*/ 2147483646 w 156"/>
              <a:gd name="T61" fmla="*/ 2147483646 h 156"/>
              <a:gd name="T62" fmla="*/ 2147483646 w 156"/>
              <a:gd name="T63" fmla="*/ 2147483646 h 156"/>
              <a:gd name="T64" fmla="*/ 2147483646 w 156"/>
              <a:gd name="T65" fmla="*/ 2147483646 h 156"/>
              <a:gd name="T66" fmla="*/ 2147483646 w 156"/>
              <a:gd name="T67" fmla="*/ 2147483646 h 156"/>
              <a:gd name="T68" fmla="*/ 2147483646 w 156"/>
              <a:gd name="T69" fmla="*/ 2147483646 h 156"/>
              <a:gd name="T70" fmla="*/ 2147483646 w 156"/>
              <a:gd name="T71" fmla="*/ 2147483646 h 156"/>
              <a:gd name="T72" fmla="*/ 2147483646 w 156"/>
              <a:gd name="T73" fmla="*/ 2147483646 h 156"/>
              <a:gd name="T74" fmla="*/ 2147483646 w 156"/>
              <a:gd name="T75" fmla="*/ 2147483646 h 156"/>
              <a:gd name="T76" fmla="*/ 2147483646 w 156"/>
              <a:gd name="T77" fmla="*/ 2147483646 h 156"/>
              <a:gd name="T78" fmla="*/ 2147483646 w 156"/>
              <a:gd name="T79" fmla="*/ 2147483646 h 156"/>
              <a:gd name="T80" fmla="*/ 2147483646 w 156"/>
              <a:gd name="T81" fmla="*/ 2147483646 h 156"/>
              <a:gd name="T82" fmla="*/ 2147483646 w 156"/>
              <a:gd name="T83" fmla="*/ 2147483646 h 156"/>
              <a:gd name="T84" fmla="*/ 2147483646 w 156"/>
              <a:gd name="T85" fmla="*/ 2147483646 h 156"/>
              <a:gd name="T86" fmla="*/ 2147483646 w 156"/>
              <a:gd name="T87" fmla="*/ 2147483646 h 156"/>
              <a:gd name="T88" fmla="*/ 2147483646 w 156"/>
              <a:gd name="T89" fmla="*/ 2147483646 h 156"/>
              <a:gd name="T90" fmla="*/ 2147483646 w 156"/>
              <a:gd name="T91" fmla="*/ 2147483646 h 156"/>
              <a:gd name="T92" fmla="*/ 2147483646 w 156"/>
              <a:gd name="T93" fmla="*/ 2147483646 h 1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solidFill>
            <a:srgbClr val="F18476"/>
          </a:solidFill>
          <a:ln>
            <a:noFill/>
          </a:ln>
          <a:extLst/>
        </p:spPr>
        <p:txBody>
          <a:bodyPr lIns="91436" tIns="45718" rIns="91436" bIns="45718"/>
          <a:lstStyle/>
          <a:p>
            <a:pPr defTabSz="914355" fontAlgn="auto">
              <a:spcBef>
                <a:spcPts val="0"/>
              </a:spcBef>
              <a:spcAft>
                <a:spcPts val="0"/>
              </a:spcAft>
              <a:defRPr/>
            </a:pPr>
            <a:endParaRPr lang="zh-CN" altLang="en-US">
              <a:latin typeface="+mn-lt"/>
              <a:ea typeface="+mn-ea"/>
              <a:cs typeface="+mn-ea"/>
              <a:sym typeface="+mn-lt"/>
            </a:endParaRPr>
          </a:p>
        </p:txBody>
      </p:sp>
      <p:sp>
        <p:nvSpPr>
          <p:cNvPr id="15" name="MH_Other_3"/>
          <p:cNvSpPr>
            <a:spLocks noEditPoints="1"/>
          </p:cNvSpPr>
          <p:nvPr>
            <p:custDataLst>
              <p:tags r:id="rId4"/>
            </p:custDataLst>
          </p:nvPr>
        </p:nvSpPr>
        <p:spPr bwMode="auto">
          <a:xfrm>
            <a:off x="6659563" y="2789238"/>
            <a:ext cx="1927225" cy="1943100"/>
          </a:xfrm>
          <a:custGeom>
            <a:avLst/>
            <a:gdLst>
              <a:gd name="T0" fmla="*/ 2147483646 w 94"/>
              <a:gd name="T1" fmla="*/ 2147483646 h 95"/>
              <a:gd name="T2" fmla="*/ 2147483646 w 94"/>
              <a:gd name="T3" fmla="*/ 2147483646 h 95"/>
              <a:gd name="T4" fmla="*/ 2147483646 w 94"/>
              <a:gd name="T5" fmla="*/ 2147483646 h 95"/>
              <a:gd name="T6" fmla="*/ 2147483646 w 94"/>
              <a:gd name="T7" fmla="*/ 2147483646 h 95"/>
              <a:gd name="T8" fmla="*/ 2147483646 w 94"/>
              <a:gd name="T9" fmla="*/ 2147483646 h 95"/>
              <a:gd name="T10" fmla="*/ 2147483646 w 94"/>
              <a:gd name="T11" fmla="*/ 2147483646 h 95"/>
              <a:gd name="T12" fmla="*/ 2147483646 w 94"/>
              <a:gd name="T13" fmla="*/ 2147483646 h 95"/>
              <a:gd name="T14" fmla="*/ 2147483646 w 94"/>
              <a:gd name="T15" fmla="*/ 2147483646 h 95"/>
              <a:gd name="T16" fmla="*/ 2147483646 w 94"/>
              <a:gd name="T17" fmla="*/ 2147483646 h 95"/>
              <a:gd name="T18" fmla="*/ 2147483646 w 94"/>
              <a:gd name="T19" fmla="*/ 2147483646 h 95"/>
              <a:gd name="T20" fmla="*/ 2147483646 w 94"/>
              <a:gd name="T21" fmla="*/ 2147483646 h 95"/>
              <a:gd name="T22" fmla="*/ 2147483646 w 94"/>
              <a:gd name="T23" fmla="*/ 2147483646 h 95"/>
              <a:gd name="T24" fmla="*/ 2147483646 w 94"/>
              <a:gd name="T25" fmla="*/ 2147483646 h 95"/>
              <a:gd name="T26" fmla="*/ 2147483646 w 94"/>
              <a:gd name="T27" fmla="*/ 2147483646 h 95"/>
              <a:gd name="T28" fmla="*/ 2147483646 w 94"/>
              <a:gd name="T29" fmla="*/ 2147483646 h 95"/>
              <a:gd name="T30" fmla="*/ 2147483646 w 94"/>
              <a:gd name="T31" fmla="*/ 2147483646 h 95"/>
              <a:gd name="T32" fmla="*/ 2147483646 w 94"/>
              <a:gd name="T33" fmla="*/ 2147483646 h 95"/>
              <a:gd name="T34" fmla="*/ 2147483646 w 94"/>
              <a:gd name="T35" fmla="*/ 2147483646 h 95"/>
              <a:gd name="T36" fmla="*/ 2147483646 w 94"/>
              <a:gd name="T37" fmla="*/ 2147483646 h 95"/>
              <a:gd name="T38" fmla="*/ 2147483646 w 94"/>
              <a:gd name="T39" fmla="*/ 2147483646 h 95"/>
              <a:gd name="T40" fmla="*/ 2147483646 w 94"/>
              <a:gd name="T41" fmla="*/ 0 h 95"/>
              <a:gd name="T42" fmla="*/ 2147483646 w 94"/>
              <a:gd name="T43" fmla="*/ 0 h 95"/>
              <a:gd name="T44" fmla="*/ 2147483646 w 94"/>
              <a:gd name="T45" fmla="*/ 2147483646 h 95"/>
              <a:gd name="T46" fmla="*/ 2147483646 w 94"/>
              <a:gd name="T47" fmla="*/ 2147483646 h 95"/>
              <a:gd name="T48" fmla="*/ 2147483646 w 94"/>
              <a:gd name="T49" fmla="*/ 2147483646 h 95"/>
              <a:gd name="T50" fmla="*/ 2147483646 w 94"/>
              <a:gd name="T51" fmla="*/ 2147483646 h 95"/>
              <a:gd name="T52" fmla="*/ 2147483646 w 94"/>
              <a:gd name="T53" fmla="*/ 2147483646 h 95"/>
              <a:gd name="T54" fmla="*/ 2147483646 w 94"/>
              <a:gd name="T55" fmla="*/ 2147483646 h 95"/>
              <a:gd name="T56" fmla="*/ 0 w 94"/>
              <a:gd name="T57" fmla="*/ 2147483646 h 95"/>
              <a:gd name="T58" fmla="*/ 0 w 94"/>
              <a:gd name="T59" fmla="*/ 2147483646 h 95"/>
              <a:gd name="T60" fmla="*/ 2147483646 w 94"/>
              <a:gd name="T61" fmla="*/ 2147483646 h 95"/>
              <a:gd name="T62" fmla="*/ 2147483646 w 94"/>
              <a:gd name="T63" fmla="*/ 2147483646 h 95"/>
              <a:gd name="T64" fmla="*/ 2147483646 w 94"/>
              <a:gd name="T65" fmla="*/ 2147483646 h 95"/>
              <a:gd name="T66" fmla="*/ 2147483646 w 94"/>
              <a:gd name="T67" fmla="*/ 2147483646 h 95"/>
              <a:gd name="T68" fmla="*/ 2147483646 w 94"/>
              <a:gd name="T69" fmla="*/ 2147483646 h 95"/>
              <a:gd name="T70" fmla="*/ 2147483646 w 94"/>
              <a:gd name="T71" fmla="*/ 2147483646 h 95"/>
              <a:gd name="T72" fmla="*/ 2147483646 w 94"/>
              <a:gd name="T73" fmla="*/ 2147483646 h 95"/>
              <a:gd name="T74" fmla="*/ 2147483646 w 94"/>
              <a:gd name="T75" fmla="*/ 2147483646 h 95"/>
              <a:gd name="T76" fmla="*/ 2147483646 w 94"/>
              <a:gd name="T77" fmla="*/ 2147483646 h 95"/>
              <a:gd name="T78" fmla="*/ 2147483646 w 94"/>
              <a:gd name="T79" fmla="*/ 2147483646 h 95"/>
              <a:gd name="T80" fmla="*/ 2147483646 w 94"/>
              <a:gd name="T81" fmla="*/ 2147483646 h 95"/>
              <a:gd name="T82" fmla="*/ 2147483646 w 94"/>
              <a:gd name="T83" fmla="*/ 2147483646 h 95"/>
              <a:gd name="T84" fmla="*/ 2147483646 w 94"/>
              <a:gd name="T85" fmla="*/ 2147483646 h 95"/>
              <a:gd name="T86" fmla="*/ 2147483646 w 94"/>
              <a:gd name="T87" fmla="*/ 2147483646 h 95"/>
              <a:gd name="T88" fmla="*/ 2147483646 w 94"/>
              <a:gd name="T89" fmla="*/ 2147483646 h 95"/>
              <a:gd name="T90" fmla="*/ 2147483646 w 94"/>
              <a:gd name="T91" fmla="*/ 2147483646 h 95"/>
              <a:gd name="T92" fmla="*/ 2147483646 w 94"/>
              <a:gd name="T93" fmla="*/ 2147483646 h 9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rgbClr val="92D050"/>
          </a:solidFill>
          <a:ln>
            <a:noFill/>
          </a:ln>
          <a:extLst/>
        </p:spPr>
        <p:txBody>
          <a:bodyPr lIns="91436" tIns="45718" rIns="91436" bIns="45718"/>
          <a:lstStyle/>
          <a:p>
            <a:pPr defTabSz="914355" fontAlgn="auto">
              <a:spcBef>
                <a:spcPts val="0"/>
              </a:spcBef>
              <a:spcAft>
                <a:spcPts val="0"/>
              </a:spcAft>
              <a:defRPr/>
            </a:pPr>
            <a:endParaRPr lang="zh-CN" altLang="en-US">
              <a:latin typeface="+mn-lt"/>
              <a:ea typeface="+mn-ea"/>
              <a:cs typeface="+mn-ea"/>
              <a:sym typeface="+mn-lt"/>
            </a:endParaRPr>
          </a:p>
        </p:txBody>
      </p:sp>
      <p:sp>
        <p:nvSpPr>
          <p:cNvPr id="17" name="TextBox 16"/>
          <p:cNvSpPr txBox="1"/>
          <p:nvPr/>
        </p:nvSpPr>
        <p:spPr>
          <a:xfrm>
            <a:off x="684213" y="1347788"/>
            <a:ext cx="1411287" cy="368300"/>
          </a:xfrm>
          <a:prstGeom prst="rect">
            <a:avLst/>
          </a:prstGeom>
          <a:noFill/>
        </p:spPr>
        <p:txBody>
          <a:bodyPr lIns="91436" tIns="45718" rIns="91436" bIns="45718">
            <a:spAutoFit/>
          </a:bodyPr>
          <a:lstStyle/>
          <a:p>
            <a:pPr algn="ctr">
              <a:lnSpc>
                <a:spcPct val="130000"/>
              </a:lnSpc>
            </a:pPr>
            <a:r>
              <a:rPr lang="zh-CN" altLang="en-US" sz="1400">
                <a:ea typeface="微软雅黑" pitchFamily="34" charset="-122"/>
              </a:rPr>
              <a:t>课程</a:t>
            </a:r>
            <a:endParaRPr lang="zh-CN" altLang="en-US" sz="1400">
              <a:ea typeface="微软雅黑" pitchFamily="34" charset="-122"/>
              <a:sym typeface="+mn-lt"/>
            </a:endParaRPr>
          </a:p>
        </p:txBody>
      </p:sp>
      <p:sp>
        <p:nvSpPr>
          <p:cNvPr id="18" name="TextBox 17"/>
          <p:cNvSpPr txBox="1"/>
          <p:nvPr/>
        </p:nvSpPr>
        <p:spPr>
          <a:xfrm>
            <a:off x="2859088" y="1592263"/>
            <a:ext cx="1411287" cy="368300"/>
          </a:xfrm>
          <a:prstGeom prst="rect">
            <a:avLst/>
          </a:prstGeom>
          <a:noFill/>
        </p:spPr>
        <p:txBody>
          <a:bodyPr lIns="91436" tIns="45718" rIns="91436" bIns="45718">
            <a:spAutoFit/>
          </a:bodyPr>
          <a:lstStyle/>
          <a:p>
            <a:pPr algn="ctr">
              <a:lnSpc>
                <a:spcPct val="130000"/>
              </a:lnSpc>
            </a:pPr>
            <a:r>
              <a:rPr lang="zh-CN" altLang="en-US" sz="1400">
                <a:ea typeface="微软雅黑" pitchFamily="34" charset="-122"/>
              </a:rPr>
              <a:t>通过率</a:t>
            </a:r>
            <a:endParaRPr lang="zh-CN" altLang="en-US" sz="1400">
              <a:ea typeface="微软雅黑" pitchFamily="34" charset="-122"/>
              <a:sym typeface="+mn-lt"/>
            </a:endParaRPr>
          </a:p>
        </p:txBody>
      </p:sp>
      <p:sp>
        <p:nvSpPr>
          <p:cNvPr id="19" name="TextBox 18"/>
          <p:cNvSpPr txBox="1"/>
          <p:nvPr/>
        </p:nvSpPr>
        <p:spPr>
          <a:xfrm>
            <a:off x="5105400" y="1219200"/>
            <a:ext cx="1411288" cy="368300"/>
          </a:xfrm>
          <a:prstGeom prst="rect">
            <a:avLst/>
          </a:prstGeom>
          <a:noFill/>
        </p:spPr>
        <p:txBody>
          <a:bodyPr lIns="91436" tIns="45718" rIns="91436" bIns="45718">
            <a:spAutoFit/>
          </a:bodyPr>
          <a:lstStyle/>
          <a:p>
            <a:pPr algn="ctr">
              <a:lnSpc>
                <a:spcPct val="130000"/>
              </a:lnSpc>
            </a:pPr>
            <a:r>
              <a:rPr lang="zh-CN" altLang="en-US" sz="1400">
                <a:ea typeface="微软雅黑" pitchFamily="34" charset="-122"/>
                <a:sym typeface="+mn-lt"/>
              </a:rPr>
              <a:t>奖学金</a:t>
            </a:r>
          </a:p>
        </p:txBody>
      </p:sp>
      <p:sp>
        <p:nvSpPr>
          <p:cNvPr id="20" name="TextBox 19"/>
          <p:cNvSpPr txBox="1"/>
          <p:nvPr/>
        </p:nvSpPr>
        <p:spPr>
          <a:xfrm>
            <a:off x="6929438" y="2379663"/>
            <a:ext cx="1509712" cy="346075"/>
          </a:xfrm>
          <a:prstGeom prst="rect">
            <a:avLst/>
          </a:prstGeom>
          <a:noFill/>
        </p:spPr>
        <p:txBody>
          <a:bodyPr lIns="91436" tIns="45718" rIns="91436" bIns="45718">
            <a:spAutoFit/>
          </a:bodyPr>
          <a:lstStyle/>
          <a:p>
            <a:pPr algn="ctr" defTabSz="914355" fontAlgn="auto">
              <a:lnSpc>
                <a:spcPct val="130000"/>
              </a:lnSpc>
              <a:spcBef>
                <a:spcPts val="0"/>
              </a:spcBef>
              <a:spcAft>
                <a:spcPts val="0"/>
              </a:spcAft>
              <a:defRPr/>
            </a:pPr>
            <a:r>
              <a:rPr lang="zh-CN" altLang="zh-CN" sz="1400" dirty="0">
                <a:latin typeface="+mn-lt"/>
                <a:ea typeface="+mn-ea"/>
              </a:rPr>
              <a:t>荣誉称号</a:t>
            </a:r>
            <a:endParaRPr lang="zh-CN" altLang="en-US" sz="1400" dirty="0">
              <a:latin typeface="+mn-lt"/>
              <a:ea typeface="+mn-ea"/>
              <a:cs typeface="+mn-ea"/>
              <a:sym typeface="+mn-lt"/>
            </a:endParaRPr>
          </a:p>
        </p:txBody>
      </p:sp>
      <p:sp>
        <p:nvSpPr>
          <p:cNvPr id="21" name="TextBox 20"/>
          <p:cNvSpPr txBox="1"/>
          <p:nvPr/>
        </p:nvSpPr>
        <p:spPr>
          <a:xfrm>
            <a:off x="712788" y="2460625"/>
            <a:ext cx="1411287" cy="647700"/>
          </a:xfrm>
          <a:prstGeom prst="rect">
            <a:avLst/>
          </a:prstGeom>
          <a:noFill/>
        </p:spPr>
        <p:txBody>
          <a:bodyPr lIns="91436" tIns="45718" rIns="91436" bIns="45718">
            <a:spAutoFit/>
          </a:bodyPr>
          <a:lstStyle/>
          <a:p>
            <a:pPr algn="ctr">
              <a:lnSpc>
                <a:spcPct val="130000"/>
              </a:lnSpc>
            </a:pPr>
            <a:r>
              <a:rPr lang="en-US" altLang="zh-CN" sz="2800">
                <a:ea typeface="微软雅黑" pitchFamily="34" charset="-122"/>
                <a:sym typeface="+mn-lt"/>
              </a:rPr>
              <a:t>11/36</a:t>
            </a:r>
            <a:endParaRPr lang="zh-CN" altLang="en-US" sz="2800">
              <a:ea typeface="微软雅黑" pitchFamily="34" charset="-122"/>
              <a:sym typeface="+mn-lt"/>
            </a:endParaRPr>
          </a:p>
        </p:txBody>
      </p:sp>
      <p:sp>
        <p:nvSpPr>
          <p:cNvPr id="22" name="TextBox 21"/>
          <p:cNvSpPr txBox="1"/>
          <p:nvPr/>
        </p:nvSpPr>
        <p:spPr>
          <a:xfrm>
            <a:off x="2859088" y="2854325"/>
            <a:ext cx="1411287" cy="725488"/>
          </a:xfrm>
          <a:prstGeom prst="rect">
            <a:avLst/>
          </a:prstGeom>
          <a:noFill/>
        </p:spPr>
        <p:txBody>
          <a:bodyPr lIns="91436" tIns="45718" rIns="91436" bIns="45718">
            <a:spAutoFit/>
          </a:bodyPr>
          <a:lstStyle/>
          <a:p>
            <a:pPr algn="ctr">
              <a:lnSpc>
                <a:spcPct val="130000"/>
              </a:lnSpc>
            </a:pPr>
            <a:r>
              <a:rPr lang="en-US" altLang="zh-CN" sz="3200">
                <a:ea typeface="微软雅黑" pitchFamily="34" charset="-122"/>
                <a:sym typeface="+mn-lt"/>
              </a:rPr>
              <a:t>99.6%</a:t>
            </a:r>
            <a:endParaRPr lang="zh-CN" altLang="en-US" sz="3200">
              <a:ea typeface="微软雅黑" pitchFamily="34" charset="-122"/>
              <a:sym typeface="+mn-lt"/>
            </a:endParaRPr>
          </a:p>
        </p:txBody>
      </p:sp>
      <p:sp>
        <p:nvSpPr>
          <p:cNvPr id="23" name="TextBox 22"/>
          <p:cNvSpPr txBox="1"/>
          <p:nvPr/>
        </p:nvSpPr>
        <p:spPr>
          <a:xfrm>
            <a:off x="5105400" y="2427288"/>
            <a:ext cx="1411288" cy="647700"/>
          </a:xfrm>
          <a:prstGeom prst="rect">
            <a:avLst/>
          </a:prstGeom>
          <a:noFill/>
        </p:spPr>
        <p:txBody>
          <a:bodyPr lIns="91436" tIns="45718" rIns="91436" bIns="45718">
            <a:spAutoFit/>
          </a:bodyPr>
          <a:lstStyle/>
          <a:p>
            <a:pPr algn="ctr">
              <a:lnSpc>
                <a:spcPct val="130000"/>
              </a:lnSpc>
            </a:pPr>
            <a:r>
              <a:rPr lang="en-US" altLang="zh-CN" sz="2800">
                <a:ea typeface="微软雅黑" pitchFamily="34" charset="-122"/>
                <a:sym typeface="+mn-lt"/>
              </a:rPr>
              <a:t>18/25</a:t>
            </a:r>
          </a:p>
        </p:txBody>
      </p:sp>
      <p:sp>
        <p:nvSpPr>
          <p:cNvPr id="24" name="TextBox 23"/>
          <p:cNvSpPr txBox="1"/>
          <p:nvPr/>
        </p:nvSpPr>
        <p:spPr>
          <a:xfrm>
            <a:off x="6854825" y="3378200"/>
            <a:ext cx="1509713" cy="931863"/>
          </a:xfrm>
          <a:prstGeom prst="rect">
            <a:avLst/>
          </a:prstGeom>
          <a:noFill/>
        </p:spPr>
        <p:txBody>
          <a:bodyPr lIns="91436" tIns="45718" rIns="91436" bIns="45718">
            <a:spAutoFit/>
          </a:bodyPr>
          <a:lstStyle/>
          <a:p>
            <a:pPr algn="ctr" defTabSz="914355" fontAlgn="auto">
              <a:lnSpc>
                <a:spcPct val="130000"/>
              </a:lnSpc>
              <a:spcBef>
                <a:spcPts val="0"/>
              </a:spcBef>
              <a:spcAft>
                <a:spcPts val="0"/>
              </a:spcAft>
              <a:defRPr/>
            </a:pPr>
            <a:r>
              <a:rPr lang="zh-CN" altLang="zh-CN" sz="1400" dirty="0">
                <a:latin typeface="+mn-lt"/>
                <a:ea typeface="+mn-ea"/>
              </a:rPr>
              <a:t>优良学风班</a:t>
            </a:r>
            <a:endParaRPr lang="en-US" altLang="zh-CN" sz="1400" dirty="0">
              <a:latin typeface="+mn-lt"/>
              <a:ea typeface="+mn-ea"/>
            </a:endParaRPr>
          </a:p>
          <a:p>
            <a:pPr algn="ctr" defTabSz="914355" fontAlgn="auto">
              <a:lnSpc>
                <a:spcPct val="130000"/>
              </a:lnSpc>
              <a:spcBef>
                <a:spcPts val="0"/>
              </a:spcBef>
              <a:spcAft>
                <a:spcPts val="0"/>
              </a:spcAft>
              <a:defRPr/>
            </a:pPr>
            <a:r>
              <a:rPr lang="zh-CN" altLang="zh-CN" sz="1400" dirty="0">
                <a:latin typeface="+mn-lt"/>
                <a:ea typeface="+mn-ea"/>
              </a:rPr>
              <a:t>先进班集体</a:t>
            </a:r>
            <a:endParaRPr lang="en-US" altLang="zh-CN" sz="1400" dirty="0">
              <a:latin typeface="+mn-lt"/>
              <a:ea typeface="+mn-ea"/>
              <a:cs typeface="+mn-ea"/>
              <a:sym typeface="+mn-lt"/>
            </a:endParaRPr>
          </a:p>
          <a:p>
            <a:pPr algn="ctr" defTabSz="914355" fontAlgn="auto">
              <a:lnSpc>
                <a:spcPct val="130000"/>
              </a:lnSpc>
              <a:spcBef>
                <a:spcPts val="0"/>
              </a:spcBef>
              <a:spcAft>
                <a:spcPts val="0"/>
              </a:spcAft>
              <a:defRPr/>
            </a:pPr>
            <a:endParaRPr lang="zh-CN" altLang="en-US" sz="1400" dirty="0">
              <a:latin typeface="+mn-lt"/>
              <a:ea typeface="+mn-ea"/>
              <a:cs typeface="+mn-ea"/>
              <a:sym typeface="+mn-lt"/>
            </a:endParaRPr>
          </a:p>
        </p:txBody>
      </p:sp>
    </p:spTree>
    <p:extLst>
      <p:ext uri="{BB962C8B-B14F-4D97-AF65-F5344CB8AC3E}">
        <p14:creationId xmlns:p14="http://schemas.microsoft.com/office/powerpoint/2010/main" val="35438590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par>
                                <p:cTn id="10" presetID="6" presetClass="emph" presetSubtype="0" accel="36667" decel="30000" autoRev="1" fill="hold" grpId="1" nodeType="withEffect">
                                  <p:stCondLst>
                                    <p:cond delay="0"/>
                                  </p:stCondLst>
                                  <p:childTnLst>
                                    <p:animScale>
                                      <p:cBhvr>
                                        <p:cTn id="11" dur="300" fill="hold"/>
                                        <p:tgtEl>
                                          <p:spTgt spid="2"/>
                                        </p:tgtEl>
                                      </p:cBhvr>
                                      <p:by x="120000" y="120000"/>
                                    </p:animScale>
                                  </p:childTnLst>
                                </p:cTn>
                              </p:par>
                              <p:par>
                                <p:cTn id="12" presetID="32" presetClass="emph" presetSubtype="0" fill="hold" grpId="2" nodeType="withEffect">
                                  <p:stCondLst>
                                    <p:cond delay="0"/>
                                  </p:stCondLst>
                                  <p:childTnLst>
                                    <p:animRot by="120000">
                                      <p:cBhvr>
                                        <p:cTn id="13" dur="60" fill="hold">
                                          <p:stCondLst>
                                            <p:cond delay="0"/>
                                          </p:stCondLst>
                                        </p:cTn>
                                        <p:tgtEl>
                                          <p:spTgt spid="2"/>
                                        </p:tgtEl>
                                        <p:attrNameLst>
                                          <p:attrName>r</p:attrName>
                                        </p:attrNameLst>
                                      </p:cBhvr>
                                    </p:animRot>
                                    <p:animRot by="-240000">
                                      <p:cBhvr>
                                        <p:cTn id="14" dur="120" fill="hold">
                                          <p:stCondLst>
                                            <p:cond delay="120"/>
                                          </p:stCondLst>
                                        </p:cTn>
                                        <p:tgtEl>
                                          <p:spTgt spid="2"/>
                                        </p:tgtEl>
                                        <p:attrNameLst>
                                          <p:attrName>r</p:attrName>
                                        </p:attrNameLst>
                                      </p:cBhvr>
                                    </p:animRot>
                                    <p:animRot by="240000">
                                      <p:cBhvr>
                                        <p:cTn id="15" dur="120" fill="hold">
                                          <p:stCondLst>
                                            <p:cond delay="240"/>
                                          </p:stCondLst>
                                        </p:cTn>
                                        <p:tgtEl>
                                          <p:spTgt spid="2"/>
                                        </p:tgtEl>
                                        <p:attrNameLst>
                                          <p:attrName>r</p:attrName>
                                        </p:attrNameLst>
                                      </p:cBhvr>
                                    </p:animRot>
                                    <p:animRot by="-240000">
                                      <p:cBhvr>
                                        <p:cTn id="16" dur="120" fill="hold">
                                          <p:stCondLst>
                                            <p:cond delay="360"/>
                                          </p:stCondLst>
                                        </p:cTn>
                                        <p:tgtEl>
                                          <p:spTgt spid="2"/>
                                        </p:tgtEl>
                                        <p:attrNameLst>
                                          <p:attrName>r</p:attrName>
                                        </p:attrNameLst>
                                      </p:cBhvr>
                                    </p:animRot>
                                    <p:animRot by="120000">
                                      <p:cBhvr>
                                        <p:cTn id="17" dur="120" fill="hold">
                                          <p:stCondLst>
                                            <p:cond delay="480"/>
                                          </p:stCondLst>
                                        </p:cTn>
                                        <p:tgtEl>
                                          <p:spTgt spid="2"/>
                                        </p:tgtEl>
                                        <p:attrNameLst>
                                          <p:attrName>r</p:attrName>
                                        </p:attrNameLst>
                                      </p:cBhvr>
                                    </p:animRot>
                                  </p:childTnLst>
                                </p:cTn>
                              </p:par>
                            </p:childTnLst>
                          </p:cTn>
                        </p:par>
                        <p:par>
                          <p:cTn id="18" fill="hold">
                            <p:stCondLst>
                              <p:cond delay="600"/>
                            </p:stCondLst>
                            <p:childTnLst>
                              <p:par>
                                <p:cTn id="19" presetID="49" presetClass="entr" presetSubtype="0" decel="10000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 calcmode="lin" valueType="num">
                                      <p:cBhvr>
                                        <p:cTn id="23" dur="500" fill="hold"/>
                                        <p:tgtEl>
                                          <p:spTgt spid="7"/>
                                        </p:tgtEl>
                                        <p:attrNameLst>
                                          <p:attrName>style.rotation</p:attrName>
                                        </p:attrNameLst>
                                      </p:cBhvr>
                                      <p:tavLst>
                                        <p:tav tm="0">
                                          <p:val>
                                            <p:fltVal val="360"/>
                                          </p:val>
                                        </p:tav>
                                        <p:tav tm="100000">
                                          <p:val>
                                            <p:fltVal val="0"/>
                                          </p:val>
                                        </p:tav>
                                      </p:tavLst>
                                    </p:anim>
                                    <p:animEffect transition="in" filter="fade">
                                      <p:cBhvr>
                                        <p:cTn id="24" dur="500"/>
                                        <p:tgtEl>
                                          <p:spTgt spid="7"/>
                                        </p:tgtEl>
                                      </p:cBhvr>
                                    </p:animEffect>
                                  </p:childTnLst>
                                </p:cTn>
                              </p:par>
                              <p:par>
                                <p:cTn id="25" presetID="8" presetClass="emph" presetSubtype="0" repeatCount="indefinite" fill="hold" grpId="1" nodeType="withEffect">
                                  <p:stCondLst>
                                    <p:cond delay="0"/>
                                  </p:stCondLst>
                                  <p:childTnLst>
                                    <p:animRot by="-21600000">
                                      <p:cBhvr>
                                        <p:cTn id="26" dur="2000" fill="hold"/>
                                        <p:tgtEl>
                                          <p:spTgt spid="7"/>
                                        </p:tgtEl>
                                        <p:attrNameLst>
                                          <p:attrName>r</p:attrName>
                                        </p:attrNameLst>
                                      </p:cBhvr>
                                    </p:animRot>
                                  </p:childTnLst>
                                </p:cTn>
                              </p:par>
                              <p:par>
                                <p:cTn id="27" presetID="49" presetClass="entr" presetSubtype="0" decel="10000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fltVal val="0"/>
                                          </p:val>
                                        </p:tav>
                                        <p:tav tm="100000">
                                          <p:val>
                                            <p:strVal val="#ppt_w"/>
                                          </p:val>
                                        </p:tav>
                                      </p:tavLst>
                                    </p:anim>
                                    <p:anim calcmode="lin" valueType="num">
                                      <p:cBhvr>
                                        <p:cTn id="30" dur="500" fill="hold"/>
                                        <p:tgtEl>
                                          <p:spTgt spid="3"/>
                                        </p:tgtEl>
                                        <p:attrNameLst>
                                          <p:attrName>ppt_h</p:attrName>
                                        </p:attrNameLst>
                                      </p:cBhvr>
                                      <p:tavLst>
                                        <p:tav tm="0">
                                          <p:val>
                                            <p:fltVal val="0"/>
                                          </p:val>
                                        </p:tav>
                                        <p:tav tm="100000">
                                          <p:val>
                                            <p:strVal val="#ppt_h"/>
                                          </p:val>
                                        </p:tav>
                                      </p:tavLst>
                                    </p:anim>
                                    <p:anim calcmode="lin" valueType="num">
                                      <p:cBhvr>
                                        <p:cTn id="31" dur="500" fill="hold"/>
                                        <p:tgtEl>
                                          <p:spTgt spid="3"/>
                                        </p:tgtEl>
                                        <p:attrNameLst>
                                          <p:attrName>style.rotation</p:attrName>
                                        </p:attrNameLst>
                                      </p:cBhvr>
                                      <p:tavLst>
                                        <p:tav tm="0">
                                          <p:val>
                                            <p:fltVal val="360"/>
                                          </p:val>
                                        </p:tav>
                                        <p:tav tm="100000">
                                          <p:val>
                                            <p:fltVal val="0"/>
                                          </p:val>
                                        </p:tav>
                                      </p:tavLst>
                                    </p:anim>
                                    <p:animEffect transition="in" filter="fade">
                                      <p:cBhvr>
                                        <p:cTn id="32" dur="500"/>
                                        <p:tgtEl>
                                          <p:spTgt spid="3"/>
                                        </p:tgtEl>
                                      </p:cBhvr>
                                    </p:animEffect>
                                  </p:childTnLst>
                                </p:cTn>
                              </p:par>
                              <p:par>
                                <p:cTn id="33" presetID="8" presetClass="emph" presetSubtype="0" repeatCount="indefinite" fill="hold" grpId="1" nodeType="withEffect">
                                  <p:stCondLst>
                                    <p:cond delay="0"/>
                                  </p:stCondLst>
                                  <p:childTnLst>
                                    <p:animRot by="21600000">
                                      <p:cBhvr>
                                        <p:cTn id="34" dur="2000" fill="hold"/>
                                        <p:tgtEl>
                                          <p:spTgt spid="3"/>
                                        </p:tgtEl>
                                        <p:attrNameLst>
                                          <p:attrName>r</p:attrName>
                                        </p:attrNameLst>
                                      </p:cBhvr>
                                    </p:animRot>
                                  </p:childTnLst>
                                </p:cTn>
                              </p:par>
                              <p:par>
                                <p:cTn id="35" presetID="49" presetClass="entr" presetSubtype="0"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 calcmode="lin" valueType="num">
                                      <p:cBhvr>
                                        <p:cTn id="39" dur="500" fill="hold"/>
                                        <p:tgtEl>
                                          <p:spTgt spid="5"/>
                                        </p:tgtEl>
                                        <p:attrNameLst>
                                          <p:attrName>style.rotation</p:attrName>
                                        </p:attrNameLst>
                                      </p:cBhvr>
                                      <p:tavLst>
                                        <p:tav tm="0">
                                          <p:val>
                                            <p:fltVal val="360"/>
                                          </p:val>
                                        </p:tav>
                                        <p:tav tm="100000">
                                          <p:val>
                                            <p:fltVal val="0"/>
                                          </p:val>
                                        </p:tav>
                                      </p:tavLst>
                                    </p:anim>
                                    <p:animEffect transition="in" filter="fade">
                                      <p:cBhvr>
                                        <p:cTn id="40" dur="500"/>
                                        <p:tgtEl>
                                          <p:spTgt spid="5"/>
                                        </p:tgtEl>
                                      </p:cBhvr>
                                    </p:animEffect>
                                  </p:childTnLst>
                                </p:cTn>
                              </p:par>
                              <p:par>
                                <p:cTn id="41" presetID="8" presetClass="emph" presetSubtype="0" repeatCount="indefinite" fill="hold" grpId="1" nodeType="withEffect">
                                  <p:stCondLst>
                                    <p:cond delay="0"/>
                                  </p:stCondLst>
                                  <p:childTnLst>
                                    <p:animRot by="21600000">
                                      <p:cBhvr>
                                        <p:cTn id="42" dur="2000" fill="hold"/>
                                        <p:tgtEl>
                                          <p:spTgt spid="5"/>
                                        </p:tgtEl>
                                        <p:attrNameLst>
                                          <p:attrName>r</p:attrName>
                                        </p:attrNameLst>
                                      </p:cBhvr>
                                    </p:animRot>
                                  </p:childTnLst>
                                </p:cTn>
                              </p:par>
                              <p:par>
                                <p:cTn id="43" presetID="49" presetClass="entr" presetSubtype="0" decel="10000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style.rotation</p:attrName>
                                        </p:attrNameLst>
                                      </p:cBhvr>
                                      <p:tavLst>
                                        <p:tav tm="0">
                                          <p:val>
                                            <p:fltVal val="360"/>
                                          </p:val>
                                        </p:tav>
                                        <p:tav tm="100000">
                                          <p:val>
                                            <p:fltVal val="0"/>
                                          </p:val>
                                        </p:tav>
                                      </p:tavLst>
                                    </p:anim>
                                    <p:animEffect transition="in" filter="fade">
                                      <p:cBhvr>
                                        <p:cTn id="48" dur="500"/>
                                        <p:tgtEl>
                                          <p:spTgt spid="15"/>
                                        </p:tgtEl>
                                      </p:cBhvr>
                                    </p:animEffect>
                                  </p:childTnLst>
                                </p:cTn>
                              </p:par>
                              <p:par>
                                <p:cTn id="49" presetID="8" presetClass="emph" presetSubtype="0" repeatCount="indefinite" fill="hold" grpId="1" nodeType="withEffect">
                                  <p:stCondLst>
                                    <p:cond delay="0"/>
                                  </p:stCondLst>
                                  <p:childTnLst>
                                    <p:animRot by="-21600000">
                                      <p:cBhvr>
                                        <p:cTn id="50" dur="2000" fill="hold"/>
                                        <p:tgtEl>
                                          <p:spTgt spid="15"/>
                                        </p:tgtEl>
                                        <p:attrNameLst>
                                          <p:attrName>r</p:attrName>
                                        </p:attrNameLst>
                                      </p:cBhvr>
                                    </p:animRot>
                                  </p:childTnLst>
                                </p:cTn>
                              </p:par>
                              <p:par>
                                <p:cTn id="51" presetID="10" presetClass="entr" presetSubtype="0" fill="hold" grpId="0" nodeType="withEffect">
                                  <p:stCondLst>
                                    <p:cond delay="75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500"/>
                                        <p:tgtEl>
                                          <p:spTgt spid="21"/>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500"/>
                                        <p:tgtEl>
                                          <p:spTgt spid="22"/>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500"/>
                                        <p:tgtEl>
                                          <p:spTgt spid="23"/>
                                        </p:tgtEl>
                                      </p:cBhvr>
                                    </p:animEffect>
                                  </p:childTnLst>
                                </p:cTn>
                              </p:par>
                              <p:par>
                                <p:cTn id="60" presetID="10" presetClass="entr" presetSubtype="0" fill="hold" grpId="0" nodeType="withEffect">
                                  <p:stCondLst>
                                    <p:cond delay="75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500"/>
                                        <p:tgtEl>
                                          <p:spTgt spid="24"/>
                                        </p:tgtEl>
                                      </p:cBhvr>
                                    </p:animEffect>
                                  </p:childTnLst>
                                </p:cTn>
                              </p:par>
                              <p:par>
                                <p:cTn id="63" presetID="42" presetClass="entr" presetSubtype="0" fill="hold" grpId="0" nodeType="withEffect">
                                  <p:stCondLst>
                                    <p:cond delay="75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75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1000"/>
                                        <p:tgtEl>
                                          <p:spTgt spid="18"/>
                                        </p:tgtEl>
                                      </p:cBhvr>
                                    </p:animEffect>
                                    <p:anim calcmode="lin" valueType="num">
                                      <p:cBhvr>
                                        <p:cTn id="71" dur="1000" fill="hold"/>
                                        <p:tgtEl>
                                          <p:spTgt spid="18"/>
                                        </p:tgtEl>
                                        <p:attrNameLst>
                                          <p:attrName>ppt_x</p:attrName>
                                        </p:attrNameLst>
                                      </p:cBhvr>
                                      <p:tavLst>
                                        <p:tav tm="0">
                                          <p:val>
                                            <p:strVal val="#ppt_x"/>
                                          </p:val>
                                        </p:tav>
                                        <p:tav tm="100000">
                                          <p:val>
                                            <p:strVal val="#ppt_x"/>
                                          </p:val>
                                        </p:tav>
                                      </p:tavLst>
                                    </p:anim>
                                    <p:anim calcmode="lin" valueType="num">
                                      <p:cBhvr>
                                        <p:cTn id="72" dur="1000" fill="hold"/>
                                        <p:tgtEl>
                                          <p:spTgt spid="18"/>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75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1000" fill="hold"/>
                                        <p:tgtEl>
                                          <p:spTgt spid="19"/>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75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0"/>
                                        <p:tgtEl>
                                          <p:spTgt spid="20"/>
                                        </p:tgtEl>
                                      </p:cBhvr>
                                    </p:animEffect>
                                    <p:anim calcmode="lin" valueType="num">
                                      <p:cBhvr>
                                        <p:cTn id="81" dur="1000" fill="hold"/>
                                        <p:tgtEl>
                                          <p:spTgt spid="20"/>
                                        </p:tgtEl>
                                        <p:attrNameLst>
                                          <p:attrName>ppt_x</p:attrName>
                                        </p:attrNameLst>
                                      </p:cBhvr>
                                      <p:tavLst>
                                        <p:tav tm="0">
                                          <p:val>
                                            <p:strVal val="#ppt_x"/>
                                          </p:val>
                                        </p:tav>
                                        <p:tav tm="100000">
                                          <p:val>
                                            <p:strVal val="#ppt_x"/>
                                          </p:val>
                                        </p:tav>
                                      </p:tavLst>
                                    </p:anim>
                                    <p:anim calcmode="lin" valueType="num">
                                      <p:cBhvr>
                                        <p:cTn id="8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animBg="1"/>
      <p:bldP spid="3" grpId="1" animBg="1"/>
      <p:bldP spid="5" grpId="0" animBg="1"/>
      <p:bldP spid="5" grpId="1" animBg="1"/>
      <p:bldP spid="7" grpId="0" animBg="1"/>
      <p:bldP spid="7" grpId="1" animBg="1"/>
      <p:bldP spid="15" grpId="0" animBg="1"/>
      <p:bldP spid="15" grpId="1" animBg="1"/>
      <p:bldP spid="17" grpId="0"/>
      <p:bldP spid="18" grpId="0"/>
      <p:bldP spid="19" grpId="0"/>
      <p:bldP spid="20" grpId="0"/>
      <p:bldP spid="21" grpId="0"/>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7" name="MH_PageTitle"/>
          <p:cNvSpPr>
            <a:spLocks noGrp="1"/>
          </p:cNvSpPr>
          <p:nvPr>
            <p:ph type="title"/>
            <p:custDataLst>
              <p:tags r:id="rId2"/>
            </p:custDataLst>
          </p:nvPr>
        </p:nvSpPr>
        <p:spPr>
          <a:xfrm>
            <a:off x="476250" y="138829"/>
            <a:ext cx="8172450" cy="481382"/>
          </a:xfrm>
        </p:spPr>
        <p:txBody>
          <a:bodyPr/>
          <a:lstStyle/>
          <a:p>
            <a:pPr defTabSz="514325" eaLnBrk="1" fontAlgn="auto" hangingPunct="1">
              <a:spcAft>
                <a:spcPts val="0"/>
              </a:spcAft>
              <a:defRPr/>
            </a:pPr>
            <a:r>
              <a:rPr lang="zh-CN" altLang="en-US" b="1" dirty="0">
                <a:solidFill>
                  <a:schemeClr val="bg1">
                    <a:lumMod val="50000"/>
                  </a:schemeClr>
                </a:solidFill>
                <a:latin typeface="+mn-lt"/>
                <a:ea typeface="+mn-ea"/>
                <a:cs typeface="+mn-ea"/>
                <a:sym typeface="+mn-lt"/>
              </a:rPr>
              <a:t>班级荣誉</a:t>
            </a:r>
            <a:endParaRPr lang="zh-CN" altLang="en-US" b="1" dirty="0" smtClean="0">
              <a:solidFill>
                <a:schemeClr val="bg1">
                  <a:lumMod val="50000"/>
                </a:schemeClr>
              </a:solidFill>
              <a:latin typeface="+mn-lt"/>
              <a:ea typeface="+mn-ea"/>
              <a:cs typeface="+mn-ea"/>
              <a:sym typeface="+mn-lt"/>
            </a:endParaRPr>
          </a:p>
        </p:txBody>
      </p:sp>
      <p:cxnSp>
        <p:nvCxnSpPr>
          <p:cNvPr id="29" name="MH_Other_1"/>
          <p:cNvCxnSpPr>
            <a:cxnSpLocks noChangeShapeType="1"/>
          </p:cNvCxnSpPr>
          <p:nvPr>
            <p:custDataLst>
              <p:tags r:id="rId3"/>
            </p:custDataLst>
          </p:nvPr>
        </p:nvCxnSpPr>
        <p:spPr bwMode="auto">
          <a:xfrm>
            <a:off x="468313" y="1924050"/>
            <a:ext cx="3959225" cy="0"/>
          </a:xfrm>
          <a:prstGeom prst="line">
            <a:avLst/>
          </a:prstGeom>
          <a:noFill/>
          <a:ln w="9525" algn="ctr">
            <a:solidFill>
              <a:srgbClr val="4CBAC4"/>
            </a:solidFill>
            <a:round/>
            <a:headEnd type="oval" w="med" len="med"/>
            <a:tailEnd/>
          </a:ln>
        </p:spPr>
      </p:cxnSp>
      <p:cxnSp>
        <p:nvCxnSpPr>
          <p:cNvPr id="30" name="MH_Other_2"/>
          <p:cNvCxnSpPr>
            <a:cxnSpLocks noChangeShapeType="1"/>
          </p:cNvCxnSpPr>
          <p:nvPr>
            <p:custDataLst>
              <p:tags r:id="rId4"/>
            </p:custDataLst>
          </p:nvPr>
        </p:nvCxnSpPr>
        <p:spPr bwMode="auto">
          <a:xfrm>
            <a:off x="468313" y="2751138"/>
            <a:ext cx="3959225" cy="0"/>
          </a:xfrm>
          <a:prstGeom prst="line">
            <a:avLst/>
          </a:prstGeom>
          <a:noFill/>
          <a:ln w="9525" algn="ctr">
            <a:solidFill>
              <a:srgbClr val="F18476"/>
            </a:solidFill>
            <a:round/>
            <a:headEnd type="oval" w="med" len="med"/>
            <a:tailEnd/>
          </a:ln>
        </p:spPr>
      </p:cxnSp>
      <p:cxnSp>
        <p:nvCxnSpPr>
          <p:cNvPr id="31" name="MH_Other_3"/>
          <p:cNvCxnSpPr>
            <a:cxnSpLocks noChangeShapeType="1"/>
          </p:cNvCxnSpPr>
          <p:nvPr>
            <p:custDataLst>
              <p:tags r:id="rId5"/>
            </p:custDataLst>
          </p:nvPr>
        </p:nvCxnSpPr>
        <p:spPr bwMode="auto">
          <a:xfrm>
            <a:off x="468313" y="3651250"/>
            <a:ext cx="3959225" cy="0"/>
          </a:xfrm>
          <a:prstGeom prst="line">
            <a:avLst/>
          </a:prstGeom>
          <a:noFill/>
          <a:ln w="9525" algn="ctr">
            <a:solidFill>
              <a:srgbClr val="92D050"/>
            </a:solidFill>
            <a:round/>
            <a:headEnd type="oval" w="med" len="med"/>
            <a:tailEnd/>
          </a:ln>
        </p:spPr>
      </p:cxnSp>
      <p:cxnSp>
        <p:nvCxnSpPr>
          <p:cNvPr id="32" name="MH_Other_4"/>
          <p:cNvCxnSpPr>
            <a:cxnSpLocks noChangeShapeType="1"/>
          </p:cNvCxnSpPr>
          <p:nvPr>
            <p:custDataLst>
              <p:tags r:id="rId6"/>
            </p:custDataLst>
          </p:nvPr>
        </p:nvCxnSpPr>
        <p:spPr bwMode="auto">
          <a:xfrm>
            <a:off x="468313" y="4440238"/>
            <a:ext cx="3959225" cy="0"/>
          </a:xfrm>
          <a:prstGeom prst="line">
            <a:avLst/>
          </a:prstGeom>
          <a:noFill/>
          <a:ln w="9525" algn="ctr">
            <a:solidFill>
              <a:srgbClr val="F1C341"/>
            </a:solidFill>
            <a:round/>
            <a:headEnd type="oval" w="med" len="med"/>
            <a:tailEnd/>
          </a:ln>
        </p:spPr>
      </p:cxnSp>
      <p:sp>
        <p:nvSpPr>
          <p:cNvPr id="34" name="MH_Other_5"/>
          <p:cNvSpPr/>
          <p:nvPr>
            <p:custDataLst>
              <p:tags r:id="rId7"/>
            </p:custDataLst>
          </p:nvPr>
        </p:nvSpPr>
        <p:spPr>
          <a:xfrm rot="5400000">
            <a:off x="6440778" y="2015763"/>
            <a:ext cx="3583756" cy="1704685"/>
          </a:xfrm>
          <a:prstGeom prst="triangle">
            <a:avLst/>
          </a:prstGeom>
          <a:solidFill>
            <a:schemeClr val="accent1"/>
          </a:solidFill>
          <a:ln w="25400" cap="flat" cmpd="sng" algn="ctr">
            <a:solidFill>
              <a:srgbClr val="FFFFFF"/>
            </a:solidFill>
            <a:prstDash val="solid"/>
          </a:ln>
          <a:effectLst/>
        </p:spPr>
        <p:txBody>
          <a:bodyPr vert="vert270" lIns="68577" tIns="34289" rIns="68577" bIns="34289" anchor="ctr"/>
          <a:lstStyle/>
          <a:p>
            <a:pPr algn="ctr" defTabSz="914355" fontAlgn="auto">
              <a:spcBef>
                <a:spcPts val="0"/>
              </a:spcBef>
              <a:spcAft>
                <a:spcPts val="0"/>
              </a:spcAft>
              <a:defRPr/>
            </a:pPr>
            <a:r>
              <a:rPr lang="en-US" sz="3200" b="1" kern="0" dirty="0">
                <a:solidFill>
                  <a:sysClr val="window" lastClr="FFFFFF"/>
                </a:solidFill>
                <a:latin typeface="+mn-lt"/>
                <a:ea typeface="+mn-ea"/>
                <a:cs typeface="+mn-ea"/>
                <a:sym typeface="+mn-lt"/>
              </a:rPr>
              <a:t>D</a:t>
            </a:r>
          </a:p>
        </p:txBody>
      </p:sp>
      <p:sp>
        <p:nvSpPr>
          <p:cNvPr id="35" name="MH_Other_6"/>
          <p:cNvSpPr/>
          <p:nvPr>
            <p:custDataLst>
              <p:tags r:id="rId8"/>
            </p:custDataLst>
          </p:nvPr>
        </p:nvSpPr>
        <p:spPr>
          <a:xfrm rot="5400000">
            <a:off x="5457613" y="2168392"/>
            <a:ext cx="2940566" cy="1399424"/>
          </a:xfrm>
          <a:prstGeom prst="triangle">
            <a:avLst/>
          </a:prstGeom>
          <a:solidFill>
            <a:srgbClr val="92D050"/>
          </a:solidFill>
          <a:ln w="25400" cap="flat" cmpd="sng" algn="ctr">
            <a:solidFill>
              <a:srgbClr val="FFFFFF"/>
            </a:solidFill>
            <a:prstDash val="solid"/>
          </a:ln>
          <a:effectLst/>
        </p:spPr>
        <p:txBody>
          <a:bodyPr vert="vert270" lIns="68577" tIns="34289" rIns="68577" bIns="34289" anchor="ctr"/>
          <a:lstStyle/>
          <a:p>
            <a:pPr algn="ctr" defTabSz="914355" fontAlgn="auto">
              <a:spcBef>
                <a:spcPts val="0"/>
              </a:spcBef>
              <a:spcAft>
                <a:spcPts val="0"/>
              </a:spcAft>
              <a:defRPr/>
            </a:pPr>
            <a:r>
              <a:rPr lang="en-US" sz="2800" kern="0" dirty="0">
                <a:solidFill>
                  <a:sysClr val="window" lastClr="FFFFFF"/>
                </a:solidFill>
                <a:latin typeface="+mn-lt"/>
                <a:ea typeface="+mn-ea"/>
                <a:cs typeface="+mn-ea"/>
                <a:sym typeface="+mn-lt"/>
              </a:rPr>
              <a:t>   </a:t>
            </a:r>
            <a:r>
              <a:rPr lang="en-US" sz="3200" b="1" kern="0" dirty="0">
                <a:solidFill>
                  <a:sysClr val="window" lastClr="FFFFFF"/>
                </a:solidFill>
                <a:latin typeface="+mn-lt"/>
                <a:ea typeface="+mn-ea"/>
                <a:cs typeface="+mn-ea"/>
                <a:sym typeface="+mn-lt"/>
              </a:rPr>
              <a:t>C</a:t>
            </a:r>
            <a:endParaRPr lang="en-US" sz="2400" b="1" kern="0" dirty="0">
              <a:solidFill>
                <a:sysClr val="window" lastClr="FFFFFF"/>
              </a:solidFill>
              <a:latin typeface="+mn-lt"/>
              <a:ea typeface="+mn-ea"/>
              <a:cs typeface="+mn-ea"/>
              <a:sym typeface="+mn-lt"/>
            </a:endParaRPr>
          </a:p>
        </p:txBody>
      </p:sp>
      <p:sp>
        <p:nvSpPr>
          <p:cNvPr id="36" name="MH_Other_7"/>
          <p:cNvSpPr/>
          <p:nvPr>
            <p:custDataLst>
              <p:tags r:id="rId9"/>
            </p:custDataLst>
          </p:nvPr>
        </p:nvSpPr>
        <p:spPr>
          <a:xfrm rot="5400000">
            <a:off x="4725382" y="2289762"/>
            <a:ext cx="2434103" cy="1156687"/>
          </a:xfrm>
          <a:prstGeom prst="triangle">
            <a:avLst/>
          </a:prstGeom>
          <a:solidFill>
            <a:srgbClr val="F18476"/>
          </a:solidFill>
          <a:ln w="25400" cap="flat" cmpd="sng" algn="ctr">
            <a:solidFill>
              <a:srgbClr val="FFFFFF"/>
            </a:solidFill>
            <a:prstDash val="solid"/>
          </a:ln>
          <a:effectLst/>
        </p:spPr>
        <p:txBody>
          <a:bodyPr vert="vert270" lIns="0" tIns="0" rIns="71997" bIns="0" anchor="ctr" anchorCtr="1"/>
          <a:lstStyle/>
          <a:p>
            <a:pPr algn="ctr" defTabSz="914355" fontAlgn="auto">
              <a:spcBef>
                <a:spcPts val="0"/>
              </a:spcBef>
              <a:spcAft>
                <a:spcPts val="0"/>
              </a:spcAft>
              <a:defRPr/>
            </a:pPr>
            <a:r>
              <a:rPr lang="en-US" sz="2800" kern="0" dirty="0">
                <a:solidFill>
                  <a:sysClr val="window" lastClr="FFFFFF"/>
                </a:solidFill>
                <a:latin typeface="+mn-lt"/>
                <a:ea typeface="+mn-ea"/>
                <a:cs typeface="+mn-ea"/>
                <a:sym typeface="+mn-lt"/>
              </a:rPr>
              <a:t>  </a:t>
            </a:r>
            <a:r>
              <a:rPr lang="en-US" sz="3200" b="1" kern="0" dirty="0">
                <a:solidFill>
                  <a:sysClr val="window" lastClr="FFFFFF"/>
                </a:solidFill>
                <a:latin typeface="+mn-lt"/>
                <a:ea typeface="+mn-ea"/>
                <a:cs typeface="+mn-ea"/>
                <a:sym typeface="+mn-lt"/>
              </a:rPr>
              <a:t>B</a:t>
            </a:r>
            <a:endParaRPr lang="en-US" sz="2800" b="1" kern="0" dirty="0">
              <a:solidFill>
                <a:sysClr val="window" lastClr="FFFFFF"/>
              </a:solidFill>
              <a:latin typeface="+mn-lt"/>
              <a:ea typeface="+mn-ea"/>
              <a:cs typeface="+mn-ea"/>
              <a:sym typeface="+mn-lt"/>
            </a:endParaRPr>
          </a:p>
        </p:txBody>
      </p:sp>
      <p:sp>
        <p:nvSpPr>
          <p:cNvPr id="37" name="MH_Other_8"/>
          <p:cNvSpPr/>
          <p:nvPr>
            <p:custDataLst>
              <p:tags r:id="rId10"/>
            </p:custDataLst>
          </p:nvPr>
        </p:nvSpPr>
        <p:spPr>
          <a:xfrm rot="5400000">
            <a:off x="4139000" y="2409293"/>
            <a:ext cx="1927641" cy="917625"/>
          </a:xfrm>
          <a:prstGeom prst="triangle">
            <a:avLst/>
          </a:prstGeom>
          <a:solidFill>
            <a:srgbClr val="4CBAC4"/>
          </a:solidFill>
          <a:ln w="25400" cap="flat" cmpd="sng" algn="ctr">
            <a:solidFill>
              <a:srgbClr val="FFFFFF"/>
            </a:solidFill>
            <a:prstDash val="solid"/>
          </a:ln>
          <a:effectLst/>
        </p:spPr>
        <p:txBody>
          <a:bodyPr vert="vert270" lIns="0" tIns="0" rIns="71997" bIns="0" anchor="ctr" anchorCtr="1"/>
          <a:lstStyle/>
          <a:p>
            <a:pPr algn="ctr" defTabSz="914355" fontAlgn="auto">
              <a:spcBef>
                <a:spcPts val="0"/>
              </a:spcBef>
              <a:spcAft>
                <a:spcPts val="0"/>
              </a:spcAft>
              <a:defRPr/>
            </a:pPr>
            <a:r>
              <a:rPr lang="en-US" sz="2800" kern="0" dirty="0">
                <a:solidFill>
                  <a:sysClr val="window" lastClr="FFFFFF"/>
                </a:solidFill>
                <a:latin typeface="+mn-lt"/>
                <a:ea typeface="+mn-ea"/>
                <a:cs typeface="+mn-ea"/>
                <a:sym typeface="+mn-lt"/>
              </a:rPr>
              <a:t>  </a:t>
            </a:r>
            <a:r>
              <a:rPr lang="en-US" sz="2800" b="1" kern="0" dirty="0">
                <a:solidFill>
                  <a:sysClr val="window" lastClr="FFFFFF"/>
                </a:solidFill>
                <a:latin typeface="+mn-lt"/>
                <a:ea typeface="+mn-ea"/>
                <a:cs typeface="+mn-ea"/>
                <a:sym typeface="+mn-lt"/>
              </a:rPr>
              <a:t>A</a:t>
            </a:r>
          </a:p>
        </p:txBody>
      </p:sp>
      <p:sp>
        <p:nvSpPr>
          <p:cNvPr id="3083" name="MH_Other_10"/>
          <p:cNvSpPr txBox="1">
            <a:spLocks noChangeArrowheads="1"/>
          </p:cNvSpPr>
          <p:nvPr>
            <p:custDataLst>
              <p:tags r:id="rId11"/>
            </p:custDataLst>
          </p:nvPr>
        </p:nvSpPr>
        <p:spPr bwMode="auto">
          <a:xfrm>
            <a:off x="468313" y="1289050"/>
            <a:ext cx="382587" cy="635000"/>
          </a:xfrm>
          <a:prstGeom prst="rect">
            <a:avLst/>
          </a:prstGeom>
          <a:noFill/>
          <a:ln>
            <a:noFill/>
          </a:ln>
          <a:extLst/>
        </p:spPr>
        <p:txBody>
          <a:bodyPr lIns="91436" tIns="45718" rIns="91436" bIns="45718">
            <a:spAutoFit/>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defTabSz="914355" fontAlgn="auto">
              <a:lnSpc>
                <a:spcPct val="80000"/>
              </a:lnSpc>
              <a:spcBef>
                <a:spcPct val="0"/>
              </a:spcBef>
              <a:spcAft>
                <a:spcPts val="0"/>
              </a:spcAft>
              <a:buFontTx/>
              <a:buNone/>
              <a:defRPr/>
            </a:pPr>
            <a:r>
              <a:rPr lang="en-US" altLang="zh-CN" sz="4400" b="1" dirty="0">
                <a:solidFill>
                  <a:srgbClr val="4CBAC4"/>
                </a:solidFill>
                <a:latin typeface="+mn-lt"/>
                <a:ea typeface="+mn-ea"/>
                <a:cs typeface="+mn-ea"/>
                <a:sym typeface="+mn-lt"/>
              </a:rPr>
              <a:t>A</a:t>
            </a:r>
            <a:endParaRPr lang="zh-CN" altLang="en-US" sz="4400" b="1" dirty="0">
              <a:solidFill>
                <a:srgbClr val="4CBAC4"/>
              </a:solidFill>
              <a:latin typeface="+mn-lt"/>
              <a:ea typeface="+mn-ea"/>
              <a:cs typeface="+mn-ea"/>
              <a:sym typeface="+mn-lt"/>
            </a:endParaRPr>
          </a:p>
        </p:txBody>
      </p:sp>
      <p:sp>
        <p:nvSpPr>
          <p:cNvPr id="3084" name="MH_Other_11"/>
          <p:cNvSpPr txBox="1">
            <a:spLocks noChangeArrowheads="1"/>
          </p:cNvSpPr>
          <p:nvPr>
            <p:custDataLst>
              <p:tags r:id="rId12"/>
            </p:custDataLst>
          </p:nvPr>
        </p:nvSpPr>
        <p:spPr bwMode="auto">
          <a:xfrm>
            <a:off x="468313" y="2106613"/>
            <a:ext cx="382587" cy="635000"/>
          </a:xfrm>
          <a:prstGeom prst="rect">
            <a:avLst/>
          </a:prstGeom>
          <a:noFill/>
          <a:ln>
            <a:noFill/>
          </a:ln>
          <a:extLst/>
        </p:spPr>
        <p:txBody>
          <a:bodyPr lIns="91436" tIns="45718" rIns="91436" bIns="45718">
            <a:spAutoFit/>
          </a:bodyPr>
          <a:lstStyle>
            <a:lvl1pPr>
              <a:lnSpc>
                <a:spcPct val="90000"/>
              </a:lnSpc>
              <a:spcBef>
                <a:spcPts val="750"/>
              </a:spcBef>
              <a:buFont typeface="Arial" charset="0"/>
              <a:buChar char="•"/>
              <a:defRPr sz="2100">
                <a:solidFill>
                  <a:schemeClr val="tx1"/>
                </a:solidFill>
                <a:latin typeface="Calibri" pitchFamily="34" charset="0"/>
                <a:ea typeface="宋体" charset="-122"/>
              </a:defRPr>
            </a:lvl1pPr>
            <a:lvl2pPr marL="742950" indent="-285750">
              <a:lnSpc>
                <a:spcPct val="90000"/>
              </a:lnSpc>
              <a:spcBef>
                <a:spcPts val="375"/>
              </a:spcBef>
              <a:buFont typeface="Arial" charset="0"/>
              <a:buChar char="•"/>
              <a:defRPr>
                <a:solidFill>
                  <a:schemeClr val="tx1"/>
                </a:solidFill>
                <a:latin typeface="Calibri" pitchFamily="34" charset="0"/>
                <a:ea typeface="宋体" charset="-122"/>
              </a:defRPr>
            </a:lvl2pPr>
            <a:lvl3pPr marL="1143000" indent="-228600">
              <a:lnSpc>
                <a:spcPct val="90000"/>
              </a:lnSpc>
              <a:spcBef>
                <a:spcPts val="375"/>
              </a:spcBef>
              <a:buFont typeface="Arial" charset="0"/>
              <a:buChar char="•"/>
              <a:defRPr sz="1500">
                <a:solidFill>
                  <a:schemeClr val="tx1"/>
                </a:solidFill>
                <a:latin typeface="Calibri" pitchFamily="34" charset="0"/>
                <a:ea typeface="宋体" charset="-122"/>
              </a:defRPr>
            </a:lvl3pPr>
            <a:lvl4pPr marL="1600200" indent="-228600">
              <a:lnSpc>
                <a:spcPct val="90000"/>
              </a:lnSpc>
              <a:spcBef>
                <a:spcPts val="375"/>
              </a:spcBef>
              <a:buFont typeface="Arial" charset="0"/>
              <a:buChar char="•"/>
              <a:defRPr sz="1300">
                <a:solidFill>
                  <a:schemeClr val="tx1"/>
                </a:solidFill>
                <a:latin typeface="Calibri" pitchFamily="34" charset="0"/>
                <a:ea typeface="宋体" charset="-122"/>
              </a:defRPr>
            </a:lvl4pPr>
            <a:lvl5pPr marL="2057400" indent="-228600">
              <a:lnSpc>
                <a:spcPct val="90000"/>
              </a:lnSpc>
              <a:spcBef>
                <a:spcPts val="375"/>
              </a:spcBef>
              <a:buFont typeface="Arial" charset="0"/>
              <a:buChar char="•"/>
              <a:defRPr sz="1300">
                <a:solidFill>
                  <a:schemeClr val="tx1"/>
                </a:solidFill>
                <a:latin typeface="Calibri" pitchFamily="34" charset="0"/>
                <a:ea typeface="宋体" charset="-122"/>
              </a:defRPr>
            </a:lvl5pPr>
            <a:lvl6pPr marL="25146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6pPr>
            <a:lvl7pPr marL="29718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7pPr>
            <a:lvl8pPr marL="34290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8pPr>
            <a:lvl9pPr marL="3886200" indent="-228600" eaLnBrk="0" fontAlgn="base" hangingPunct="0">
              <a:lnSpc>
                <a:spcPct val="90000"/>
              </a:lnSpc>
              <a:spcBef>
                <a:spcPts val="375"/>
              </a:spcBef>
              <a:spcAft>
                <a:spcPct val="0"/>
              </a:spcAft>
              <a:buFont typeface="Arial" charset="0"/>
              <a:buChar char="•"/>
              <a:defRPr sz="1300">
                <a:solidFill>
                  <a:schemeClr val="tx1"/>
                </a:solidFill>
                <a:latin typeface="Calibri" pitchFamily="34" charset="0"/>
                <a:ea typeface="宋体" charset="-122"/>
              </a:defRPr>
            </a:lvl9pPr>
          </a:lstStyle>
          <a:p>
            <a:pPr algn="ctr" defTabSz="914355" fontAlgn="auto">
              <a:lnSpc>
                <a:spcPct val="80000"/>
              </a:lnSpc>
              <a:spcBef>
                <a:spcPct val="0"/>
              </a:spcBef>
              <a:spcAft>
                <a:spcPts val="0"/>
              </a:spcAft>
              <a:buFontTx/>
              <a:buNone/>
              <a:defRPr/>
            </a:pPr>
            <a:r>
              <a:rPr lang="en-US" altLang="zh-CN" sz="4400" b="1" dirty="0">
                <a:solidFill>
                  <a:srgbClr val="F18476"/>
                </a:solidFill>
                <a:latin typeface="+mn-lt"/>
                <a:ea typeface="+mn-ea"/>
                <a:cs typeface="+mn-ea"/>
                <a:sym typeface="+mn-lt"/>
              </a:rPr>
              <a:t>B</a:t>
            </a:r>
            <a:endParaRPr lang="zh-CN" altLang="en-US" sz="2400" b="1" dirty="0">
              <a:solidFill>
                <a:srgbClr val="F18476"/>
              </a:solidFill>
              <a:latin typeface="+mn-lt"/>
              <a:ea typeface="+mn-ea"/>
              <a:cs typeface="+mn-ea"/>
              <a:sym typeface="+mn-lt"/>
            </a:endParaRPr>
          </a:p>
        </p:txBody>
      </p:sp>
      <p:sp>
        <p:nvSpPr>
          <p:cNvPr id="3085" name="MH_Other_12"/>
          <p:cNvSpPr txBox="1">
            <a:spLocks noChangeArrowheads="1"/>
          </p:cNvSpPr>
          <p:nvPr>
            <p:custDataLst>
              <p:tags r:id="rId13"/>
            </p:custDataLst>
          </p:nvPr>
        </p:nvSpPr>
        <p:spPr bwMode="auto">
          <a:xfrm>
            <a:off x="468313" y="3017838"/>
            <a:ext cx="382587" cy="633412"/>
          </a:xfrm>
          <a:prstGeom prst="rect">
            <a:avLst/>
          </a:prstGeom>
          <a:noFill/>
          <a:ln>
            <a:noFill/>
          </a:ln>
          <a:extLst/>
        </p:spPr>
        <p:txBody>
          <a:bodyPr lIns="91436" tIns="45718" rIns="91436" bIns="45718">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914355" fontAlgn="auto">
              <a:lnSpc>
                <a:spcPct val="80000"/>
              </a:lnSpc>
              <a:spcBef>
                <a:spcPct val="0"/>
              </a:spcBef>
              <a:spcAft>
                <a:spcPts val="0"/>
              </a:spcAft>
              <a:buFontTx/>
              <a:buNone/>
              <a:defRPr/>
            </a:pPr>
            <a:r>
              <a:rPr lang="en-US" altLang="zh-CN" sz="4400" b="1" dirty="0">
                <a:solidFill>
                  <a:srgbClr val="92D050"/>
                </a:solidFill>
                <a:latin typeface="+mn-lt"/>
                <a:ea typeface="+mn-ea"/>
                <a:cs typeface="+mn-ea"/>
                <a:sym typeface="+mn-lt"/>
              </a:rPr>
              <a:t>C</a:t>
            </a:r>
            <a:endParaRPr lang="zh-CN" altLang="en-US" sz="4400" b="1" dirty="0">
              <a:solidFill>
                <a:srgbClr val="92D050"/>
              </a:solidFill>
              <a:latin typeface="+mn-lt"/>
              <a:ea typeface="+mn-ea"/>
              <a:cs typeface="+mn-ea"/>
              <a:sym typeface="+mn-lt"/>
            </a:endParaRPr>
          </a:p>
        </p:txBody>
      </p:sp>
      <p:sp>
        <p:nvSpPr>
          <p:cNvPr id="3086" name="MH_Other_13"/>
          <p:cNvSpPr txBox="1">
            <a:spLocks noChangeArrowheads="1"/>
          </p:cNvSpPr>
          <p:nvPr>
            <p:custDataLst>
              <p:tags r:id="rId14"/>
            </p:custDataLst>
          </p:nvPr>
        </p:nvSpPr>
        <p:spPr bwMode="auto">
          <a:xfrm>
            <a:off x="468313" y="3795713"/>
            <a:ext cx="382587" cy="633412"/>
          </a:xfrm>
          <a:prstGeom prst="rect">
            <a:avLst/>
          </a:prstGeom>
          <a:noFill/>
          <a:ln>
            <a:noFill/>
          </a:ln>
          <a:extLst/>
        </p:spPr>
        <p:txBody>
          <a:bodyPr lIns="91436" tIns="45718" rIns="91436" bIns="45718">
            <a:sp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defTabSz="914355" fontAlgn="auto">
              <a:lnSpc>
                <a:spcPct val="80000"/>
              </a:lnSpc>
              <a:spcBef>
                <a:spcPct val="0"/>
              </a:spcBef>
              <a:spcAft>
                <a:spcPts val="0"/>
              </a:spcAft>
              <a:buFontTx/>
              <a:buNone/>
              <a:defRPr/>
            </a:pPr>
            <a:r>
              <a:rPr lang="en-US" altLang="zh-CN" sz="4400" b="1" dirty="0">
                <a:solidFill>
                  <a:srgbClr val="F1C341"/>
                </a:solidFill>
                <a:latin typeface="+mn-lt"/>
                <a:ea typeface="+mn-ea"/>
                <a:cs typeface="+mn-ea"/>
                <a:sym typeface="+mn-lt"/>
              </a:rPr>
              <a:t>D</a:t>
            </a:r>
            <a:endParaRPr lang="zh-CN" altLang="en-US" b="1" dirty="0">
              <a:solidFill>
                <a:srgbClr val="F1C341"/>
              </a:solidFill>
              <a:latin typeface="+mn-lt"/>
              <a:ea typeface="+mn-ea"/>
              <a:cs typeface="+mn-ea"/>
              <a:sym typeface="+mn-lt"/>
            </a:endParaRPr>
          </a:p>
        </p:txBody>
      </p:sp>
      <p:sp>
        <p:nvSpPr>
          <p:cNvPr id="20" name="MH_SubTitle_1"/>
          <p:cNvSpPr txBox="1">
            <a:spLocks noChangeArrowheads="1"/>
          </p:cNvSpPr>
          <p:nvPr>
            <p:custDataLst>
              <p:tags r:id="rId15"/>
            </p:custDataLst>
          </p:nvPr>
        </p:nvSpPr>
        <p:spPr bwMode="auto">
          <a:xfrm>
            <a:off x="1187450" y="1419225"/>
            <a:ext cx="3455988" cy="298450"/>
          </a:xfrm>
          <a:prstGeom prst="rect">
            <a:avLst/>
          </a:prstGeom>
          <a:noFill/>
          <a:ln w="9525">
            <a:noFill/>
            <a:miter lim="800000"/>
            <a:headEnd/>
            <a:tailEnd/>
          </a:ln>
        </p:spPr>
        <p:txBody>
          <a:bodyPr lIns="0" tIns="0" rIns="0" bIns="0" anchor="b"/>
          <a:lstStyle/>
          <a:p>
            <a:r>
              <a:rPr lang="zh-CN" altLang="en-US">
                <a:ea typeface="微软雅黑" pitchFamily="34" charset="-122"/>
              </a:rPr>
              <a:t>先进班集体</a:t>
            </a:r>
          </a:p>
        </p:txBody>
      </p:sp>
      <p:sp>
        <p:nvSpPr>
          <p:cNvPr id="21" name="MH_SubTitle_2"/>
          <p:cNvSpPr txBox="1"/>
          <p:nvPr>
            <p:custDataLst>
              <p:tags r:id="rId16"/>
            </p:custDataLst>
          </p:nvPr>
        </p:nvSpPr>
        <p:spPr>
          <a:xfrm>
            <a:off x="1187450" y="2211388"/>
            <a:ext cx="3455988" cy="314325"/>
          </a:xfrm>
          <a:prstGeom prst="rect">
            <a:avLst/>
          </a:prstGeom>
          <a:noFill/>
        </p:spPr>
        <p:txBody>
          <a:bodyPr lIns="0" tIns="0" rIns="0" bIns="0" anchor="b">
            <a:normAutofit/>
          </a:bodyPr>
          <a:lstStyle/>
          <a:p>
            <a:pPr>
              <a:lnSpc>
                <a:spcPct val="110000"/>
              </a:lnSpc>
            </a:pPr>
            <a:r>
              <a:rPr lang="zh-CN" altLang="en-US">
                <a:ea typeface="微软雅黑" pitchFamily="34" charset="-122"/>
                <a:sym typeface="+mn-lt"/>
              </a:rPr>
              <a:t>五四红旗团支部</a:t>
            </a:r>
            <a:endParaRPr lang="en-US" altLang="zh-CN">
              <a:ea typeface="微软雅黑" pitchFamily="34" charset="-122"/>
              <a:sym typeface="+mn-lt"/>
            </a:endParaRPr>
          </a:p>
        </p:txBody>
      </p:sp>
      <p:sp>
        <p:nvSpPr>
          <p:cNvPr id="22" name="MH_SubTitle_3"/>
          <p:cNvSpPr txBox="1"/>
          <p:nvPr>
            <p:custDataLst>
              <p:tags r:id="rId17"/>
            </p:custDataLst>
          </p:nvPr>
        </p:nvSpPr>
        <p:spPr>
          <a:xfrm>
            <a:off x="1187450" y="3076575"/>
            <a:ext cx="3384550" cy="342900"/>
          </a:xfrm>
          <a:prstGeom prst="rect">
            <a:avLst/>
          </a:prstGeom>
          <a:noFill/>
        </p:spPr>
        <p:txBody>
          <a:bodyPr lIns="0" tIns="0" rIns="0" bIns="0" anchor="b">
            <a:normAutofit lnSpcReduction="10000"/>
          </a:bodyPr>
          <a:lstStyle/>
          <a:p>
            <a:pPr>
              <a:lnSpc>
                <a:spcPct val="130000"/>
              </a:lnSpc>
            </a:pPr>
            <a:r>
              <a:rPr lang="zh-CN" altLang="en-US">
                <a:ea typeface="微软雅黑" pitchFamily="34" charset="-122"/>
                <a:sym typeface="+mn-lt"/>
              </a:rPr>
              <a:t>优良学风班</a:t>
            </a:r>
          </a:p>
        </p:txBody>
      </p:sp>
      <p:sp>
        <p:nvSpPr>
          <p:cNvPr id="23" name="MH_SubTitle_4"/>
          <p:cNvSpPr txBox="1">
            <a:spLocks noChangeArrowheads="1"/>
          </p:cNvSpPr>
          <p:nvPr>
            <p:custDataLst>
              <p:tags r:id="rId18"/>
            </p:custDataLst>
          </p:nvPr>
        </p:nvSpPr>
        <p:spPr bwMode="auto">
          <a:xfrm>
            <a:off x="1187450" y="3940175"/>
            <a:ext cx="3384550" cy="246063"/>
          </a:xfrm>
          <a:prstGeom prst="rect">
            <a:avLst/>
          </a:prstGeom>
          <a:noFill/>
          <a:ln w="9525">
            <a:noFill/>
            <a:miter lim="800000"/>
            <a:headEnd/>
            <a:tailEnd/>
          </a:ln>
        </p:spPr>
        <p:txBody>
          <a:bodyPr lIns="0" tIns="0" rIns="0" bIns="0" anchor="b"/>
          <a:lstStyle/>
          <a:p>
            <a:pPr>
              <a:lnSpc>
                <a:spcPts val="1900"/>
              </a:lnSpc>
            </a:pPr>
            <a:r>
              <a:rPr lang="zh-CN" altLang="en-US">
                <a:ea typeface="微软雅黑" pitchFamily="34" charset="-122"/>
              </a:rPr>
              <a:t>雷锋标准班</a:t>
            </a:r>
            <a:endParaRPr lang="zh-CN" altLang="zh-CN">
              <a:ea typeface="微软雅黑" pitchFamily="34" charset="-122"/>
            </a:endParaRPr>
          </a:p>
        </p:txBody>
      </p:sp>
    </p:spTree>
    <p:custDataLst>
      <p:tags r:id="rId1"/>
    </p:custDataLst>
    <p:extLst>
      <p:ext uri="{BB962C8B-B14F-4D97-AF65-F5344CB8AC3E}">
        <p14:creationId xmlns:p14="http://schemas.microsoft.com/office/powerpoint/2010/main" val="89071076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87"/>
                                        </p:tgtEl>
                                        <p:attrNameLst>
                                          <p:attrName>style.visibility</p:attrName>
                                        </p:attrNameLst>
                                      </p:cBhvr>
                                      <p:to>
                                        <p:strVal val="visible"/>
                                      </p:to>
                                    </p:set>
                                    <p:anim calcmode="lin" valueType="num">
                                      <p:cBhvr>
                                        <p:cTn id="7" dur="300" fill="hold"/>
                                        <p:tgtEl>
                                          <p:spTgt spid="3087"/>
                                        </p:tgtEl>
                                        <p:attrNameLst>
                                          <p:attrName>ppt_w</p:attrName>
                                        </p:attrNameLst>
                                      </p:cBhvr>
                                      <p:tavLst>
                                        <p:tav tm="0">
                                          <p:val>
                                            <p:fltVal val="0"/>
                                          </p:val>
                                        </p:tav>
                                        <p:tav tm="100000">
                                          <p:val>
                                            <p:strVal val="#ppt_w"/>
                                          </p:val>
                                        </p:tav>
                                      </p:tavLst>
                                    </p:anim>
                                    <p:anim calcmode="lin" valueType="num">
                                      <p:cBhvr>
                                        <p:cTn id="8" dur="300" fill="hold"/>
                                        <p:tgtEl>
                                          <p:spTgt spid="3087"/>
                                        </p:tgtEl>
                                        <p:attrNameLst>
                                          <p:attrName>ppt_h</p:attrName>
                                        </p:attrNameLst>
                                      </p:cBhvr>
                                      <p:tavLst>
                                        <p:tav tm="0">
                                          <p:val>
                                            <p:fltVal val="0"/>
                                          </p:val>
                                        </p:tav>
                                        <p:tav tm="100000">
                                          <p:val>
                                            <p:strVal val="#ppt_h"/>
                                          </p:val>
                                        </p:tav>
                                      </p:tavLst>
                                    </p:anim>
                                    <p:animEffect transition="in" filter="fade">
                                      <p:cBhvr>
                                        <p:cTn id="9" dur="300"/>
                                        <p:tgtEl>
                                          <p:spTgt spid="3087"/>
                                        </p:tgtEl>
                                      </p:cBhvr>
                                    </p:animEffect>
                                  </p:childTnLst>
                                </p:cTn>
                              </p:par>
                              <p:par>
                                <p:cTn id="10" presetID="6" presetClass="emph" presetSubtype="0" accel="36667" decel="30000" autoRev="1" fill="hold" grpId="1" nodeType="withEffect">
                                  <p:stCondLst>
                                    <p:cond delay="0"/>
                                  </p:stCondLst>
                                  <p:childTnLst>
                                    <p:animScale>
                                      <p:cBhvr>
                                        <p:cTn id="11" dur="300" fill="hold"/>
                                        <p:tgtEl>
                                          <p:spTgt spid="3087"/>
                                        </p:tgtEl>
                                      </p:cBhvr>
                                      <p:by x="120000" y="120000"/>
                                    </p:animScale>
                                  </p:childTnLst>
                                </p:cTn>
                              </p:par>
                              <p:par>
                                <p:cTn id="12" presetID="32" presetClass="emph" presetSubtype="0" fill="hold" grpId="2" nodeType="withEffect">
                                  <p:stCondLst>
                                    <p:cond delay="0"/>
                                  </p:stCondLst>
                                  <p:childTnLst>
                                    <p:animRot by="120000">
                                      <p:cBhvr>
                                        <p:cTn id="13" dur="60" fill="hold">
                                          <p:stCondLst>
                                            <p:cond delay="0"/>
                                          </p:stCondLst>
                                        </p:cTn>
                                        <p:tgtEl>
                                          <p:spTgt spid="3087"/>
                                        </p:tgtEl>
                                        <p:attrNameLst>
                                          <p:attrName>r</p:attrName>
                                        </p:attrNameLst>
                                      </p:cBhvr>
                                    </p:animRot>
                                    <p:animRot by="-240000">
                                      <p:cBhvr>
                                        <p:cTn id="14" dur="120" fill="hold">
                                          <p:stCondLst>
                                            <p:cond delay="120"/>
                                          </p:stCondLst>
                                        </p:cTn>
                                        <p:tgtEl>
                                          <p:spTgt spid="3087"/>
                                        </p:tgtEl>
                                        <p:attrNameLst>
                                          <p:attrName>r</p:attrName>
                                        </p:attrNameLst>
                                      </p:cBhvr>
                                    </p:animRot>
                                    <p:animRot by="240000">
                                      <p:cBhvr>
                                        <p:cTn id="15" dur="120" fill="hold">
                                          <p:stCondLst>
                                            <p:cond delay="240"/>
                                          </p:stCondLst>
                                        </p:cTn>
                                        <p:tgtEl>
                                          <p:spTgt spid="3087"/>
                                        </p:tgtEl>
                                        <p:attrNameLst>
                                          <p:attrName>r</p:attrName>
                                        </p:attrNameLst>
                                      </p:cBhvr>
                                    </p:animRot>
                                    <p:animRot by="-240000">
                                      <p:cBhvr>
                                        <p:cTn id="16" dur="120" fill="hold">
                                          <p:stCondLst>
                                            <p:cond delay="360"/>
                                          </p:stCondLst>
                                        </p:cTn>
                                        <p:tgtEl>
                                          <p:spTgt spid="3087"/>
                                        </p:tgtEl>
                                        <p:attrNameLst>
                                          <p:attrName>r</p:attrName>
                                        </p:attrNameLst>
                                      </p:cBhvr>
                                    </p:animRot>
                                    <p:animRot by="120000">
                                      <p:cBhvr>
                                        <p:cTn id="17" dur="120" fill="hold">
                                          <p:stCondLst>
                                            <p:cond delay="480"/>
                                          </p:stCondLst>
                                        </p:cTn>
                                        <p:tgtEl>
                                          <p:spTgt spid="3087"/>
                                        </p:tgtEl>
                                        <p:attrNameLst>
                                          <p:attrName>r</p:attrName>
                                        </p:attrNameLst>
                                      </p:cBhvr>
                                    </p:animRot>
                                  </p:childTnLst>
                                </p:cTn>
                              </p:par>
                            </p:childTnLst>
                          </p:cTn>
                        </p:par>
                        <p:par>
                          <p:cTn id="18" fill="hold">
                            <p:stCondLst>
                              <p:cond delay="600"/>
                            </p:stCondLst>
                            <p:childTnLst>
                              <p:par>
                                <p:cTn id="19" presetID="2" presetClass="entr" presetSubtype="8"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750" fill="hold"/>
                                        <p:tgtEl>
                                          <p:spTgt spid="37"/>
                                        </p:tgtEl>
                                        <p:attrNameLst>
                                          <p:attrName>ppt_x</p:attrName>
                                        </p:attrNameLst>
                                      </p:cBhvr>
                                      <p:tavLst>
                                        <p:tav tm="0">
                                          <p:val>
                                            <p:strVal val="0-#ppt_w/2"/>
                                          </p:val>
                                        </p:tav>
                                        <p:tav tm="100000">
                                          <p:val>
                                            <p:strVal val="#ppt_x"/>
                                          </p:val>
                                        </p:tav>
                                      </p:tavLst>
                                    </p:anim>
                                    <p:anim calcmode="lin" valueType="num">
                                      <p:cBhvr additive="base">
                                        <p:cTn id="22" dur="75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25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750" fill="hold"/>
                                        <p:tgtEl>
                                          <p:spTgt spid="36"/>
                                        </p:tgtEl>
                                        <p:attrNameLst>
                                          <p:attrName>ppt_x</p:attrName>
                                        </p:attrNameLst>
                                      </p:cBhvr>
                                      <p:tavLst>
                                        <p:tav tm="0">
                                          <p:val>
                                            <p:strVal val="0-#ppt_w/2"/>
                                          </p:val>
                                        </p:tav>
                                        <p:tav tm="100000">
                                          <p:val>
                                            <p:strVal val="#ppt_x"/>
                                          </p:val>
                                        </p:tav>
                                      </p:tavLst>
                                    </p:anim>
                                    <p:anim calcmode="lin" valueType="num">
                                      <p:cBhvr additive="base">
                                        <p:cTn id="26" dur="750" fill="hold"/>
                                        <p:tgtEl>
                                          <p:spTgt spid="36"/>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50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750" fill="hold"/>
                                        <p:tgtEl>
                                          <p:spTgt spid="35"/>
                                        </p:tgtEl>
                                        <p:attrNameLst>
                                          <p:attrName>ppt_x</p:attrName>
                                        </p:attrNameLst>
                                      </p:cBhvr>
                                      <p:tavLst>
                                        <p:tav tm="0">
                                          <p:val>
                                            <p:strVal val="0-#ppt_w/2"/>
                                          </p:val>
                                        </p:tav>
                                        <p:tav tm="100000">
                                          <p:val>
                                            <p:strVal val="#ppt_x"/>
                                          </p:val>
                                        </p:tav>
                                      </p:tavLst>
                                    </p:anim>
                                    <p:anim calcmode="lin" valueType="num">
                                      <p:cBhvr additive="base">
                                        <p:cTn id="30" dur="750" fill="hold"/>
                                        <p:tgtEl>
                                          <p:spTgt spid="35"/>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75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750" fill="hold"/>
                                        <p:tgtEl>
                                          <p:spTgt spid="34"/>
                                        </p:tgtEl>
                                        <p:attrNameLst>
                                          <p:attrName>ppt_x</p:attrName>
                                        </p:attrNameLst>
                                      </p:cBhvr>
                                      <p:tavLst>
                                        <p:tav tm="0">
                                          <p:val>
                                            <p:strVal val="0-#ppt_w/2"/>
                                          </p:val>
                                        </p:tav>
                                        <p:tav tm="100000">
                                          <p:val>
                                            <p:strVal val="#ppt_x"/>
                                          </p:val>
                                        </p:tav>
                                      </p:tavLst>
                                    </p:anim>
                                    <p:anim calcmode="lin" valueType="num">
                                      <p:cBhvr additive="base">
                                        <p:cTn id="34" dur="750" fill="hold"/>
                                        <p:tgtEl>
                                          <p:spTgt spid="34"/>
                                        </p:tgtEl>
                                        <p:attrNameLst>
                                          <p:attrName>ppt_y</p:attrName>
                                        </p:attrNameLst>
                                      </p:cBhvr>
                                      <p:tavLst>
                                        <p:tav tm="0">
                                          <p:val>
                                            <p:strVal val="#ppt_y"/>
                                          </p:val>
                                        </p:tav>
                                        <p:tav tm="100000">
                                          <p:val>
                                            <p:strVal val="#ppt_y"/>
                                          </p:val>
                                        </p:tav>
                                      </p:tavLst>
                                    </p:anim>
                                  </p:childTnLst>
                                </p:cTn>
                              </p:par>
                            </p:childTnLst>
                          </p:cTn>
                        </p:par>
                        <p:par>
                          <p:cTn id="35" fill="hold">
                            <p:stCondLst>
                              <p:cond delay="2100"/>
                            </p:stCondLst>
                            <p:childTnLst>
                              <p:par>
                                <p:cTn id="36" presetID="53" presetClass="entr" presetSubtype="16" fill="hold" grpId="0" nodeType="afterEffect">
                                  <p:stCondLst>
                                    <p:cond delay="0"/>
                                  </p:stCondLst>
                                  <p:childTnLst>
                                    <p:set>
                                      <p:cBhvr>
                                        <p:cTn id="37" dur="1" fill="hold">
                                          <p:stCondLst>
                                            <p:cond delay="0"/>
                                          </p:stCondLst>
                                        </p:cTn>
                                        <p:tgtEl>
                                          <p:spTgt spid="3083"/>
                                        </p:tgtEl>
                                        <p:attrNameLst>
                                          <p:attrName>style.visibility</p:attrName>
                                        </p:attrNameLst>
                                      </p:cBhvr>
                                      <p:to>
                                        <p:strVal val="visible"/>
                                      </p:to>
                                    </p:set>
                                    <p:anim calcmode="lin" valueType="num">
                                      <p:cBhvr>
                                        <p:cTn id="38" dur="300" fill="hold"/>
                                        <p:tgtEl>
                                          <p:spTgt spid="3083"/>
                                        </p:tgtEl>
                                        <p:attrNameLst>
                                          <p:attrName>ppt_w</p:attrName>
                                        </p:attrNameLst>
                                      </p:cBhvr>
                                      <p:tavLst>
                                        <p:tav tm="0">
                                          <p:val>
                                            <p:fltVal val="0"/>
                                          </p:val>
                                        </p:tav>
                                        <p:tav tm="100000">
                                          <p:val>
                                            <p:strVal val="#ppt_w"/>
                                          </p:val>
                                        </p:tav>
                                      </p:tavLst>
                                    </p:anim>
                                    <p:anim calcmode="lin" valueType="num">
                                      <p:cBhvr>
                                        <p:cTn id="39" dur="300" fill="hold"/>
                                        <p:tgtEl>
                                          <p:spTgt spid="3083"/>
                                        </p:tgtEl>
                                        <p:attrNameLst>
                                          <p:attrName>ppt_h</p:attrName>
                                        </p:attrNameLst>
                                      </p:cBhvr>
                                      <p:tavLst>
                                        <p:tav tm="0">
                                          <p:val>
                                            <p:fltVal val="0"/>
                                          </p:val>
                                        </p:tav>
                                        <p:tav tm="100000">
                                          <p:val>
                                            <p:strVal val="#ppt_h"/>
                                          </p:val>
                                        </p:tav>
                                      </p:tavLst>
                                    </p:anim>
                                    <p:animEffect transition="in" filter="fade">
                                      <p:cBhvr>
                                        <p:cTn id="40" dur="300"/>
                                        <p:tgtEl>
                                          <p:spTgt spid="3083"/>
                                        </p:tgtEl>
                                      </p:cBhvr>
                                    </p:animEffect>
                                  </p:childTnLst>
                                </p:cTn>
                              </p:par>
                              <p:par>
                                <p:cTn id="41" presetID="6" presetClass="emph" presetSubtype="0" accel="36667" decel="30000" autoRev="1" fill="hold" grpId="1" nodeType="withEffect">
                                  <p:stCondLst>
                                    <p:cond delay="0"/>
                                  </p:stCondLst>
                                  <p:childTnLst>
                                    <p:animScale>
                                      <p:cBhvr>
                                        <p:cTn id="42" dur="300" fill="hold"/>
                                        <p:tgtEl>
                                          <p:spTgt spid="3083"/>
                                        </p:tgtEl>
                                      </p:cBhvr>
                                      <p:by x="120000" y="120000"/>
                                    </p:animScale>
                                  </p:childTnLst>
                                </p:cTn>
                              </p:par>
                              <p:par>
                                <p:cTn id="43" presetID="32" presetClass="emph" presetSubtype="0" fill="hold" grpId="2" nodeType="withEffect">
                                  <p:stCondLst>
                                    <p:cond delay="0"/>
                                  </p:stCondLst>
                                  <p:childTnLst>
                                    <p:animRot by="120000">
                                      <p:cBhvr>
                                        <p:cTn id="44" dur="60" fill="hold">
                                          <p:stCondLst>
                                            <p:cond delay="0"/>
                                          </p:stCondLst>
                                        </p:cTn>
                                        <p:tgtEl>
                                          <p:spTgt spid="3083"/>
                                        </p:tgtEl>
                                        <p:attrNameLst>
                                          <p:attrName>r</p:attrName>
                                        </p:attrNameLst>
                                      </p:cBhvr>
                                    </p:animRot>
                                    <p:animRot by="-240000">
                                      <p:cBhvr>
                                        <p:cTn id="45" dur="120" fill="hold">
                                          <p:stCondLst>
                                            <p:cond delay="120"/>
                                          </p:stCondLst>
                                        </p:cTn>
                                        <p:tgtEl>
                                          <p:spTgt spid="3083"/>
                                        </p:tgtEl>
                                        <p:attrNameLst>
                                          <p:attrName>r</p:attrName>
                                        </p:attrNameLst>
                                      </p:cBhvr>
                                    </p:animRot>
                                    <p:animRot by="240000">
                                      <p:cBhvr>
                                        <p:cTn id="46" dur="120" fill="hold">
                                          <p:stCondLst>
                                            <p:cond delay="240"/>
                                          </p:stCondLst>
                                        </p:cTn>
                                        <p:tgtEl>
                                          <p:spTgt spid="3083"/>
                                        </p:tgtEl>
                                        <p:attrNameLst>
                                          <p:attrName>r</p:attrName>
                                        </p:attrNameLst>
                                      </p:cBhvr>
                                    </p:animRot>
                                    <p:animRot by="-240000">
                                      <p:cBhvr>
                                        <p:cTn id="47" dur="120" fill="hold">
                                          <p:stCondLst>
                                            <p:cond delay="360"/>
                                          </p:stCondLst>
                                        </p:cTn>
                                        <p:tgtEl>
                                          <p:spTgt spid="3083"/>
                                        </p:tgtEl>
                                        <p:attrNameLst>
                                          <p:attrName>r</p:attrName>
                                        </p:attrNameLst>
                                      </p:cBhvr>
                                    </p:animRot>
                                    <p:animRot by="120000">
                                      <p:cBhvr>
                                        <p:cTn id="48" dur="120" fill="hold">
                                          <p:stCondLst>
                                            <p:cond delay="480"/>
                                          </p:stCondLst>
                                        </p:cTn>
                                        <p:tgtEl>
                                          <p:spTgt spid="3083"/>
                                        </p:tgtEl>
                                        <p:attrNameLst>
                                          <p:attrName>r</p:attrName>
                                        </p:attrNameLst>
                                      </p:cBhvr>
                                    </p:animRot>
                                  </p:childTnLst>
                                </p:cTn>
                              </p:par>
                              <p:par>
                                <p:cTn id="49" presetID="22" presetClass="entr" presetSubtype="8"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left)">
                                      <p:cBhvr>
                                        <p:cTn id="51" dur="500"/>
                                        <p:tgtEl>
                                          <p:spTgt spid="29"/>
                                        </p:tgtEl>
                                      </p:cBhvr>
                                    </p:animEffect>
                                  </p:childTnLst>
                                </p:cTn>
                              </p:par>
                              <p:par>
                                <p:cTn id="52" presetID="2" presetClass="entr" presetSubtype="4" fill="hold" grpId="0" nodeType="withEffect">
                                  <p:stCondLst>
                                    <p:cond delay="50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ppt_x"/>
                                          </p:val>
                                        </p:tav>
                                        <p:tav tm="100000">
                                          <p:val>
                                            <p:strVal val="#ppt_x"/>
                                          </p:val>
                                        </p:tav>
                                      </p:tavLst>
                                    </p:anim>
                                    <p:anim calcmode="lin" valueType="num">
                                      <p:cBhvr additive="base">
                                        <p:cTn id="55" dur="500" fill="hold"/>
                                        <p:tgtEl>
                                          <p:spTgt spid="20"/>
                                        </p:tgtEl>
                                        <p:attrNameLst>
                                          <p:attrName>ppt_y</p:attrName>
                                        </p:attrNameLst>
                                      </p:cBhvr>
                                      <p:tavLst>
                                        <p:tav tm="0">
                                          <p:val>
                                            <p:strVal val="1+#ppt_h/2"/>
                                          </p:val>
                                        </p:tav>
                                        <p:tav tm="100000">
                                          <p:val>
                                            <p:strVal val="#ppt_y"/>
                                          </p:val>
                                        </p:tav>
                                      </p:tavLst>
                                    </p:anim>
                                  </p:childTnLst>
                                </p:cTn>
                              </p:par>
                            </p:childTnLst>
                          </p:cTn>
                        </p:par>
                        <p:par>
                          <p:cTn id="56" fill="hold">
                            <p:stCondLst>
                              <p:cond delay="3100"/>
                            </p:stCondLst>
                            <p:childTnLst>
                              <p:par>
                                <p:cTn id="57" presetID="53" presetClass="entr" presetSubtype="16" fill="hold" grpId="0" nodeType="afterEffect">
                                  <p:stCondLst>
                                    <p:cond delay="0"/>
                                  </p:stCondLst>
                                  <p:childTnLst>
                                    <p:set>
                                      <p:cBhvr>
                                        <p:cTn id="58" dur="1" fill="hold">
                                          <p:stCondLst>
                                            <p:cond delay="0"/>
                                          </p:stCondLst>
                                        </p:cTn>
                                        <p:tgtEl>
                                          <p:spTgt spid="3084"/>
                                        </p:tgtEl>
                                        <p:attrNameLst>
                                          <p:attrName>style.visibility</p:attrName>
                                        </p:attrNameLst>
                                      </p:cBhvr>
                                      <p:to>
                                        <p:strVal val="visible"/>
                                      </p:to>
                                    </p:set>
                                    <p:anim calcmode="lin" valueType="num">
                                      <p:cBhvr>
                                        <p:cTn id="59" dur="300" fill="hold"/>
                                        <p:tgtEl>
                                          <p:spTgt spid="3084"/>
                                        </p:tgtEl>
                                        <p:attrNameLst>
                                          <p:attrName>ppt_w</p:attrName>
                                        </p:attrNameLst>
                                      </p:cBhvr>
                                      <p:tavLst>
                                        <p:tav tm="0">
                                          <p:val>
                                            <p:fltVal val="0"/>
                                          </p:val>
                                        </p:tav>
                                        <p:tav tm="100000">
                                          <p:val>
                                            <p:strVal val="#ppt_w"/>
                                          </p:val>
                                        </p:tav>
                                      </p:tavLst>
                                    </p:anim>
                                    <p:anim calcmode="lin" valueType="num">
                                      <p:cBhvr>
                                        <p:cTn id="60" dur="300" fill="hold"/>
                                        <p:tgtEl>
                                          <p:spTgt spid="3084"/>
                                        </p:tgtEl>
                                        <p:attrNameLst>
                                          <p:attrName>ppt_h</p:attrName>
                                        </p:attrNameLst>
                                      </p:cBhvr>
                                      <p:tavLst>
                                        <p:tav tm="0">
                                          <p:val>
                                            <p:fltVal val="0"/>
                                          </p:val>
                                        </p:tav>
                                        <p:tav tm="100000">
                                          <p:val>
                                            <p:strVal val="#ppt_h"/>
                                          </p:val>
                                        </p:tav>
                                      </p:tavLst>
                                    </p:anim>
                                    <p:animEffect transition="in" filter="fade">
                                      <p:cBhvr>
                                        <p:cTn id="61" dur="300"/>
                                        <p:tgtEl>
                                          <p:spTgt spid="3084"/>
                                        </p:tgtEl>
                                      </p:cBhvr>
                                    </p:animEffect>
                                  </p:childTnLst>
                                </p:cTn>
                              </p:par>
                              <p:par>
                                <p:cTn id="62" presetID="6" presetClass="emph" presetSubtype="0" accel="36667" decel="30000" autoRev="1" fill="hold" grpId="1" nodeType="withEffect">
                                  <p:stCondLst>
                                    <p:cond delay="0"/>
                                  </p:stCondLst>
                                  <p:childTnLst>
                                    <p:animScale>
                                      <p:cBhvr>
                                        <p:cTn id="63" dur="300" fill="hold"/>
                                        <p:tgtEl>
                                          <p:spTgt spid="3084"/>
                                        </p:tgtEl>
                                      </p:cBhvr>
                                      <p:by x="120000" y="120000"/>
                                    </p:animScale>
                                  </p:childTnLst>
                                </p:cTn>
                              </p:par>
                              <p:par>
                                <p:cTn id="64" presetID="32" presetClass="emph" presetSubtype="0" fill="hold" grpId="2" nodeType="withEffect">
                                  <p:stCondLst>
                                    <p:cond delay="0"/>
                                  </p:stCondLst>
                                  <p:childTnLst>
                                    <p:animRot by="120000">
                                      <p:cBhvr>
                                        <p:cTn id="65" dur="60" fill="hold">
                                          <p:stCondLst>
                                            <p:cond delay="0"/>
                                          </p:stCondLst>
                                        </p:cTn>
                                        <p:tgtEl>
                                          <p:spTgt spid="3084"/>
                                        </p:tgtEl>
                                        <p:attrNameLst>
                                          <p:attrName>r</p:attrName>
                                        </p:attrNameLst>
                                      </p:cBhvr>
                                    </p:animRot>
                                    <p:animRot by="-240000">
                                      <p:cBhvr>
                                        <p:cTn id="66" dur="120" fill="hold">
                                          <p:stCondLst>
                                            <p:cond delay="120"/>
                                          </p:stCondLst>
                                        </p:cTn>
                                        <p:tgtEl>
                                          <p:spTgt spid="3084"/>
                                        </p:tgtEl>
                                        <p:attrNameLst>
                                          <p:attrName>r</p:attrName>
                                        </p:attrNameLst>
                                      </p:cBhvr>
                                    </p:animRot>
                                    <p:animRot by="240000">
                                      <p:cBhvr>
                                        <p:cTn id="67" dur="120" fill="hold">
                                          <p:stCondLst>
                                            <p:cond delay="240"/>
                                          </p:stCondLst>
                                        </p:cTn>
                                        <p:tgtEl>
                                          <p:spTgt spid="3084"/>
                                        </p:tgtEl>
                                        <p:attrNameLst>
                                          <p:attrName>r</p:attrName>
                                        </p:attrNameLst>
                                      </p:cBhvr>
                                    </p:animRot>
                                    <p:animRot by="-240000">
                                      <p:cBhvr>
                                        <p:cTn id="68" dur="120" fill="hold">
                                          <p:stCondLst>
                                            <p:cond delay="360"/>
                                          </p:stCondLst>
                                        </p:cTn>
                                        <p:tgtEl>
                                          <p:spTgt spid="3084"/>
                                        </p:tgtEl>
                                        <p:attrNameLst>
                                          <p:attrName>r</p:attrName>
                                        </p:attrNameLst>
                                      </p:cBhvr>
                                    </p:animRot>
                                    <p:animRot by="120000">
                                      <p:cBhvr>
                                        <p:cTn id="69" dur="120" fill="hold">
                                          <p:stCondLst>
                                            <p:cond delay="480"/>
                                          </p:stCondLst>
                                        </p:cTn>
                                        <p:tgtEl>
                                          <p:spTgt spid="3084"/>
                                        </p:tgtEl>
                                        <p:attrNameLst>
                                          <p:attrName>r</p:attrName>
                                        </p:attrNameLst>
                                      </p:cBhvr>
                                    </p:animRot>
                                  </p:childTnLst>
                                </p:cTn>
                              </p:par>
                              <p:par>
                                <p:cTn id="70" presetID="22" presetClass="entr" presetSubtype="8"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par>
                                <p:cTn id="73" presetID="2" presetClass="entr" presetSubtype="4" fill="hold" grpId="0" nodeType="withEffect">
                                  <p:stCondLst>
                                    <p:cond delay="50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4100"/>
                            </p:stCondLst>
                            <p:childTnLst>
                              <p:par>
                                <p:cTn id="78" presetID="53" presetClass="entr" presetSubtype="16" fill="hold" grpId="0" nodeType="afterEffect">
                                  <p:stCondLst>
                                    <p:cond delay="0"/>
                                  </p:stCondLst>
                                  <p:childTnLst>
                                    <p:set>
                                      <p:cBhvr>
                                        <p:cTn id="79" dur="1" fill="hold">
                                          <p:stCondLst>
                                            <p:cond delay="0"/>
                                          </p:stCondLst>
                                        </p:cTn>
                                        <p:tgtEl>
                                          <p:spTgt spid="3085"/>
                                        </p:tgtEl>
                                        <p:attrNameLst>
                                          <p:attrName>style.visibility</p:attrName>
                                        </p:attrNameLst>
                                      </p:cBhvr>
                                      <p:to>
                                        <p:strVal val="visible"/>
                                      </p:to>
                                    </p:set>
                                    <p:anim calcmode="lin" valueType="num">
                                      <p:cBhvr>
                                        <p:cTn id="80" dur="300" fill="hold"/>
                                        <p:tgtEl>
                                          <p:spTgt spid="3085"/>
                                        </p:tgtEl>
                                        <p:attrNameLst>
                                          <p:attrName>ppt_w</p:attrName>
                                        </p:attrNameLst>
                                      </p:cBhvr>
                                      <p:tavLst>
                                        <p:tav tm="0">
                                          <p:val>
                                            <p:fltVal val="0"/>
                                          </p:val>
                                        </p:tav>
                                        <p:tav tm="100000">
                                          <p:val>
                                            <p:strVal val="#ppt_w"/>
                                          </p:val>
                                        </p:tav>
                                      </p:tavLst>
                                    </p:anim>
                                    <p:anim calcmode="lin" valueType="num">
                                      <p:cBhvr>
                                        <p:cTn id="81" dur="300" fill="hold"/>
                                        <p:tgtEl>
                                          <p:spTgt spid="3085"/>
                                        </p:tgtEl>
                                        <p:attrNameLst>
                                          <p:attrName>ppt_h</p:attrName>
                                        </p:attrNameLst>
                                      </p:cBhvr>
                                      <p:tavLst>
                                        <p:tav tm="0">
                                          <p:val>
                                            <p:fltVal val="0"/>
                                          </p:val>
                                        </p:tav>
                                        <p:tav tm="100000">
                                          <p:val>
                                            <p:strVal val="#ppt_h"/>
                                          </p:val>
                                        </p:tav>
                                      </p:tavLst>
                                    </p:anim>
                                    <p:animEffect transition="in" filter="fade">
                                      <p:cBhvr>
                                        <p:cTn id="82" dur="300"/>
                                        <p:tgtEl>
                                          <p:spTgt spid="3085"/>
                                        </p:tgtEl>
                                      </p:cBhvr>
                                    </p:animEffect>
                                  </p:childTnLst>
                                </p:cTn>
                              </p:par>
                              <p:par>
                                <p:cTn id="83" presetID="6" presetClass="emph" presetSubtype="0" accel="36667" decel="30000" autoRev="1" fill="hold" grpId="1" nodeType="withEffect">
                                  <p:stCondLst>
                                    <p:cond delay="0"/>
                                  </p:stCondLst>
                                  <p:childTnLst>
                                    <p:animScale>
                                      <p:cBhvr>
                                        <p:cTn id="84" dur="300" fill="hold"/>
                                        <p:tgtEl>
                                          <p:spTgt spid="3085"/>
                                        </p:tgtEl>
                                      </p:cBhvr>
                                      <p:by x="120000" y="120000"/>
                                    </p:animScale>
                                  </p:childTnLst>
                                </p:cTn>
                              </p:par>
                              <p:par>
                                <p:cTn id="85" presetID="32" presetClass="emph" presetSubtype="0" fill="hold" grpId="2" nodeType="withEffect">
                                  <p:stCondLst>
                                    <p:cond delay="0"/>
                                  </p:stCondLst>
                                  <p:childTnLst>
                                    <p:animRot by="120000">
                                      <p:cBhvr>
                                        <p:cTn id="86" dur="60" fill="hold">
                                          <p:stCondLst>
                                            <p:cond delay="0"/>
                                          </p:stCondLst>
                                        </p:cTn>
                                        <p:tgtEl>
                                          <p:spTgt spid="3085"/>
                                        </p:tgtEl>
                                        <p:attrNameLst>
                                          <p:attrName>r</p:attrName>
                                        </p:attrNameLst>
                                      </p:cBhvr>
                                    </p:animRot>
                                    <p:animRot by="-240000">
                                      <p:cBhvr>
                                        <p:cTn id="87" dur="120" fill="hold">
                                          <p:stCondLst>
                                            <p:cond delay="120"/>
                                          </p:stCondLst>
                                        </p:cTn>
                                        <p:tgtEl>
                                          <p:spTgt spid="3085"/>
                                        </p:tgtEl>
                                        <p:attrNameLst>
                                          <p:attrName>r</p:attrName>
                                        </p:attrNameLst>
                                      </p:cBhvr>
                                    </p:animRot>
                                    <p:animRot by="240000">
                                      <p:cBhvr>
                                        <p:cTn id="88" dur="120" fill="hold">
                                          <p:stCondLst>
                                            <p:cond delay="240"/>
                                          </p:stCondLst>
                                        </p:cTn>
                                        <p:tgtEl>
                                          <p:spTgt spid="3085"/>
                                        </p:tgtEl>
                                        <p:attrNameLst>
                                          <p:attrName>r</p:attrName>
                                        </p:attrNameLst>
                                      </p:cBhvr>
                                    </p:animRot>
                                    <p:animRot by="-240000">
                                      <p:cBhvr>
                                        <p:cTn id="89" dur="120" fill="hold">
                                          <p:stCondLst>
                                            <p:cond delay="360"/>
                                          </p:stCondLst>
                                        </p:cTn>
                                        <p:tgtEl>
                                          <p:spTgt spid="3085"/>
                                        </p:tgtEl>
                                        <p:attrNameLst>
                                          <p:attrName>r</p:attrName>
                                        </p:attrNameLst>
                                      </p:cBhvr>
                                    </p:animRot>
                                    <p:animRot by="120000">
                                      <p:cBhvr>
                                        <p:cTn id="90" dur="120" fill="hold">
                                          <p:stCondLst>
                                            <p:cond delay="480"/>
                                          </p:stCondLst>
                                        </p:cTn>
                                        <p:tgtEl>
                                          <p:spTgt spid="3085"/>
                                        </p:tgtEl>
                                        <p:attrNameLst>
                                          <p:attrName>r</p:attrName>
                                        </p:attrNameLst>
                                      </p:cBhvr>
                                    </p:animRot>
                                  </p:childTnLst>
                                </p:cTn>
                              </p:par>
                              <p:par>
                                <p:cTn id="91" presetID="22" presetClass="entr" presetSubtype="8" fill="hold"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500"/>
                                        <p:tgtEl>
                                          <p:spTgt spid="31"/>
                                        </p:tgtEl>
                                      </p:cBhvr>
                                    </p:animEffect>
                                  </p:childTnLst>
                                </p:cTn>
                              </p:par>
                              <p:par>
                                <p:cTn id="94" presetID="2" presetClass="entr" presetSubtype="4" fill="hold" grpId="0" nodeType="withEffect">
                                  <p:stCondLst>
                                    <p:cond delay="50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500" fill="hold"/>
                                        <p:tgtEl>
                                          <p:spTgt spid="22"/>
                                        </p:tgtEl>
                                        <p:attrNameLst>
                                          <p:attrName>ppt_x</p:attrName>
                                        </p:attrNameLst>
                                      </p:cBhvr>
                                      <p:tavLst>
                                        <p:tav tm="0">
                                          <p:val>
                                            <p:strVal val="#ppt_x"/>
                                          </p:val>
                                        </p:tav>
                                        <p:tav tm="100000">
                                          <p:val>
                                            <p:strVal val="#ppt_x"/>
                                          </p:val>
                                        </p:tav>
                                      </p:tavLst>
                                    </p:anim>
                                    <p:anim calcmode="lin" valueType="num">
                                      <p:cBhvr additive="base">
                                        <p:cTn id="97" dur="500" fill="hold"/>
                                        <p:tgtEl>
                                          <p:spTgt spid="22"/>
                                        </p:tgtEl>
                                        <p:attrNameLst>
                                          <p:attrName>ppt_y</p:attrName>
                                        </p:attrNameLst>
                                      </p:cBhvr>
                                      <p:tavLst>
                                        <p:tav tm="0">
                                          <p:val>
                                            <p:strVal val="1+#ppt_h/2"/>
                                          </p:val>
                                        </p:tav>
                                        <p:tav tm="100000">
                                          <p:val>
                                            <p:strVal val="#ppt_y"/>
                                          </p:val>
                                        </p:tav>
                                      </p:tavLst>
                                    </p:anim>
                                  </p:childTnLst>
                                </p:cTn>
                              </p:par>
                            </p:childTnLst>
                          </p:cTn>
                        </p:par>
                        <p:par>
                          <p:cTn id="98" fill="hold">
                            <p:stCondLst>
                              <p:cond delay="5100"/>
                            </p:stCondLst>
                            <p:childTnLst>
                              <p:par>
                                <p:cTn id="99" presetID="53" presetClass="entr" presetSubtype="16" fill="hold" grpId="0" nodeType="afterEffect">
                                  <p:stCondLst>
                                    <p:cond delay="0"/>
                                  </p:stCondLst>
                                  <p:childTnLst>
                                    <p:set>
                                      <p:cBhvr>
                                        <p:cTn id="100" dur="1" fill="hold">
                                          <p:stCondLst>
                                            <p:cond delay="0"/>
                                          </p:stCondLst>
                                        </p:cTn>
                                        <p:tgtEl>
                                          <p:spTgt spid="3086"/>
                                        </p:tgtEl>
                                        <p:attrNameLst>
                                          <p:attrName>style.visibility</p:attrName>
                                        </p:attrNameLst>
                                      </p:cBhvr>
                                      <p:to>
                                        <p:strVal val="visible"/>
                                      </p:to>
                                    </p:set>
                                    <p:anim calcmode="lin" valueType="num">
                                      <p:cBhvr>
                                        <p:cTn id="101" dur="300" fill="hold"/>
                                        <p:tgtEl>
                                          <p:spTgt spid="3086"/>
                                        </p:tgtEl>
                                        <p:attrNameLst>
                                          <p:attrName>ppt_w</p:attrName>
                                        </p:attrNameLst>
                                      </p:cBhvr>
                                      <p:tavLst>
                                        <p:tav tm="0">
                                          <p:val>
                                            <p:fltVal val="0"/>
                                          </p:val>
                                        </p:tav>
                                        <p:tav tm="100000">
                                          <p:val>
                                            <p:strVal val="#ppt_w"/>
                                          </p:val>
                                        </p:tav>
                                      </p:tavLst>
                                    </p:anim>
                                    <p:anim calcmode="lin" valueType="num">
                                      <p:cBhvr>
                                        <p:cTn id="102" dur="300" fill="hold"/>
                                        <p:tgtEl>
                                          <p:spTgt spid="3086"/>
                                        </p:tgtEl>
                                        <p:attrNameLst>
                                          <p:attrName>ppt_h</p:attrName>
                                        </p:attrNameLst>
                                      </p:cBhvr>
                                      <p:tavLst>
                                        <p:tav tm="0">
                                          <p:val>
                                            <p:fltVal val="0"/>
                                          </p:val>
                                        </p:tav>
                                        <p:tav tm="100000">
                                          <p:val>
                                            <p:strVal val="#ppt_h"/>
                                          </p:val>
                                        </p:tav>
                                      </p:tavLst>
                                    </p:anim>
                                    <p:animEffect transition="in" filter="fade">
                                      <p:cBhvr>
                                        <p:cTn id="103" dur="300"/>
                                        <p:tgtEl>
                                          <p:spTgt spid="3086"/>
                                        </p:tgtEl>
                                      </p:cBhvr>
                                    </p:animEffect>
                                  </p:childTnLst>
                                </p:cTn>
                              </p:par>
                              <p:par>
                                <p:cTn id="104" presetID="6" presetClass="emph" presetSubtype="0" accel="36667" decel="30000" autoRev="1" fill="hold" grpId="1" nodeType="withEffect">
                                  <p:stCondLst>
                                    <p:cond delay="0"/>
                                  </p:stCondLst>
                                  <p:childTnLst>
                                    <p:animScale>
                                      <p:cBhvr>
                                        <p:cTn id="105" dur="300" fill="hold"/>
                                        <p:tgtEl>
                                          <p:spTgt spid="3086"/>
                                        </p:tgtEl>
                                      </p:cBhvr>
                                      <p:by x="120000" y="120000"/>
                                    </p:animScale>
                                  </p:childTnLst>
                                </p:cTn>
                              </p:par>
                              <p:par>
                                <p:cTn id="106" presetID="32" presetClass="emph" presetSubtype="0" fill="hold" grpId="2" nodeType="withEffect">
                                  <p:stCondLst>
                                    <p:cond delay="0"/>
                                  </p:stCondLst>
                                  <p:childTnLst>
                                    <p:animRot by="120000">
                                      <p:cBhvr>
                                        <p:cTn id="107" dur="60" fill="hold">
                                          <p:stCondLst>
                                            <p:cond delay="0"/>
                                          </p:stCondLst>
                                        </p:cTn>
                                        <p:tgtEl>
                                          <p:spTgt spid="3086"/>
                                        </p:tgtEl>
                                        <p:attrNameLst>
                                          <p:attrName>r</p:attrName>
                                        </p:attrNameLst>
                                      </p:cBhvr>
                                    </p:animRot>
                                    <p:animRot by="-240000">
                                      <p:cBhvr>
                                        <p:cTn id="108" dur="120" fill="hold">
                                          <p:stCondLst>
                                            <p:cond delay="120"/>
                                          </p:stCondLst>
                                        </p:cTn>
                                        <p:tgtEl>
                                          <p:spTgt spid="3086"/>
                                        </p:tgtEl>
                                        <p:attrNameLst>
                                          <p:attrName>r</p:attrName>
                                        </p:attrNameLst>
                                      </p:cBhvr>
                                    </p:animRot>
                                    <p:animRot by="240000">
                                      <p:cBhvr>
                                        <p:cTn id="109" dur="120" fill="hold">
                                          <p:stCondLst>
                                            <p:cond delay="240"/>
                                          </p:stCondLst>
                                        </p:cTn>
                                        <p:tgtEl>
                                          <p:spTgt spid="3086"/>
                                        </p:tgtEl>
                                        <p:attrNameLst>
                                          <p:attrName>r</p:attrName>
                                        </p:attrNameLst>
                                      </p:cBhvr>
                                    </p:animRot>
                                    <p:animRot by="-240000">
                                      <p:cBhvr>
                                        <p:cTn id="110" dur="120" fill="hold">
                                          <p:stCondLst>
                                            <p:cond delay="360"/>
                                          </p:stCondLst>
                                        </p:cTn>
                                        <p:tgtEl>
                                          <p:spTgt spid="3086"/>
                                        </p:tgtEl>
                                        <p:attrNameLst>
                                          <p:attrName>r</p:attrName>
                                        </p:attrNameLst>
                                      </p:cBhvr>
                                    </p:animRot>
                                    <p:animRot by="120000">
                                      <p:cBhvr>
                                        <p:cTn id="111" dur="120" fill="hold">
                                          <p:stCondLst>
                                            <p:cond delay="480"/>
                                          </p:stCondLst>
                                        </p:cTn>
                                        <p:tgtEl>
                                          <p:spTgt spid="3086"/>
                                        </p:tgtEl>
                                        <p:attrNameLst>
                                          <p:attrName>r</p:attrName>
                                        </p:attrNameLst>
                                      </p:cBhvr>
                                    </p:animRot>
                                  </p:childTnLst>
                                </p:cTn>
                              </p:par>
                              <p:par>
                                <p:cTn id="112" presetID="22" presetClass="entr" presetSubtype="8" fill="hold"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wipe(left)">
                                      <p:cBhvr>
                                        <p:cTn id="114" dur="500"/>
                                        <p:tgtEl>
                                          <p:spTgt spid="32"/>
                                        </p:tgtEl>
                                      </p:cBhvr>
                                    </p:animEffect>
                                  </p:childTnLst>
                                </p:cTn>
                              </p:par>
                              <p:par>
                                <p:cTn id="115" presetID="2" presetClass="entr" presetSubtype="4" fill="hold" grpId="0" nodeType="withEffect">
                                  <p:stCondLst>
                                    <p:cond delay="500"/>
                                  </p:stCondLst>
                                  <p:childTnLst>
                                    <p:set>
                                      <p:cBhvr>
                                        <p:cTn id="116" dur="1" fill="hold">
                                          <p:stCondLst>
                                            <p:cond delay="0"/>
                                          </p:stCondLst>
                                        </p:cTn>
                                        <p:tgtEl>
                                          <p:spTgt spid="23"/>
                                        </p:tgtEl>
                                        <p:attrNameLst>
                                          <p:attrName>style.visibility</p:attrName>
                                        </p:attrNameLst>
                                      </p:cBhvr>
                                      <p:to>
                                        <p:strVal val="visible"/>
                                      </p:to>
                                    </p:set>
                                    <p:anim calcmode="lin" valueType="num">
                                      <p:cBhvr additive="base">
                                        <p:cTn id="117" dur="500" fill="hold"/>
                                        <p:tgtEl>
                                          <p:spTgt spid="23"/>
                                        </p:tgtEl>
                                        <p:attrNameLst>
                                          <p:attrName>ppt_x</p:attrName>
                                        </p:attrNameLst>
                                      </p:cBhvr>
                                      <p:tavLst>
                                        <p:tav tm="0">
                                          <p:val>
                                            <p:strVal val="#ppt_x"/>
                                          </p:val>
                                        </p:tav>
                                        <p:tav tm="100000">
                                          <p:val>
                                            <p:strVal val="#ppt_x"/>
                                          </p:val>
                                        </p:tav>
                                      </p:tavLst>
                                    </p:anim>
                                    <p:anim calcmode="lin" valueType="num">
                                      <p:cBhvr additive="base">
                                        <p:cTn id="1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7" grpId="0"/>
      <p:bldP spid="3087" grpId="1"/>
      <p:bldP spid="3087" grpId="2"/>
      <p:bldP spid="34" grpId="0" animBg="1"/>
      <p:bldP spid="35" grpId="0" animBg="1"/>
      <p:bldP spid="36" grpId="0" animBg="1"/>
      <p:bldP spid="37" grpId="0" animBg="1"/>
      <p:bldP spid="3083" grpId="0"/>
      <p:bldP spid="3083" grpId="1"/>
      <p:bldP spid="3083" grpId="2"/>
      <p:bldP spid="3084" grpId="0"/>
      <p:bldP spid="3084" grpId="1"/>
      <p:bldP spid="3084" grpId="2"/>
      <p:bldP spid="3085" grpId="0"/>
      <p:bldP spid="3085" grpId="1"/>
      <p:bldP spid="3085" grpId="2"/>
      <p:bldP spid="3086" grpId="0"/>
      <p:bldP spid="3086" grpId="1"/>
      <p:bldP spid="3086" grpId="2"/>
      <p:bldP spid="20"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284663" y="2020888"/>
            <a:ext cx="4859337" cy="9366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3" name="TextBox 2"/>
          <p:cNvSpPr txBox="1"/>
          <p:nvPr/>
        </p:nvSpPr>
        <p:spPr>
          <a:xfrm>
            <a:off x="5564188" y="2114550"/>
            <a:ext cx="2895600" cy="733425"/>
          </a:xfrm>
          <a:prstGeom prst="rect">
            <a:avLst/>
          </a:prstGeom>
          <a:noFill/>
        </p:spPr>
        <p:txBody>
          <a:bodyPr lIns="91436" tIns="45718" rIns="91436" bIns="45718" anchor="ctr">
            <a:spAutoFit/>
          </a:bodyPr>
          <a:lstStyle/>
          <a:p>
            <a:pPr algn="ctr" defTabSz="914355" fontAlgn="auto">
              <a:lnSpc>
                <a:spcPct val="130000"/>
              </a:lnSpc>
              <a:spcBef>
                <a:spcPts val="0"/>
              </a:spcBef>
              <a:spcAft>
                <a:spcPts val="0"/>
              </a:spcAft>
              <a:defRPr/>
            </a:pPr>
            <a:r>
              <a:rPr lang="zh-CN" altLang="en-US" sz="3200" b="1" spc="300" dirty="0">
                <a:solidFill>
                  <a:schemeClr val="bg1"/>
                </a:solidFill>
                <a:latin typeface="+mn-lt"/>
                <a:ea typeface="+mn-ea"/>
                <a:cs typeface="+mn-ea"/>
                <a:sym typeface="+mn-lt"/>
              </a:rPr>
              <a:t>软实力</a:t>
            </a:r>
          </a:p>
        </p:txBody>
      </p:sp>
      <p:sp>
        <p:nvSpPr>
          <p:cNvPr id="4" name="MH_Other_1"/>
          <p:cNvSpPr/>
          <p:nvPr>
            <p:custDataLst>
              <p:tags r:id="rId2"/>
            </p:custDataLst>
          </p:nvPr>
        </p:nvSpPr>
        <p:spPr>
          <a:xfrm rot="5400000">
            <a:off x="2668588" y="1422400"/>
            <a:ext cx="1690688" cy="2116137"/>
          </a:xfrm>
          <a:custGeom>
            <a:avLst/>
            <a:gdLst>
              <a:gd name="connsiteX0" fmla="*/ 587408 w 1819012"/>
              <a:gd name="connsiteY0" fmla="*/ 80909 h 2295046"/>
              <a:gd name="connsiteX1" fmla="*/ 587408 w 1819012"/>
              <a:gd name="connsiteY1" fmla="*/ 546848 h 2295046"/>
              <a:gd name="connsiteX2" fmla="*/ 586489 w 1819012"/>
              <a:gd name="connsiteY2" fmla="*/ 546848 h 2295046"/>
              <a:gd name="connsiteX3" fmla="*/ 586489 w 1819012"/>
              <a:gd name="connsiteY3" fmla="*/ 550093 h 2295046"/>
              <a:gd name="connsiteX4" fmla="*/ 560044 w 1819012"/>
              <a:gd name="connsiteY4" fmla="*/ 558302 h 2295046"/>
              <a:gd name="connsiteX5" fmla="*/ 11714 w 1819012"/>
              <a:gd name="connsiteY5" fmla="*/ 1385540 h 2295046"/>
              <a:gd name="connsiteX6" fmla="*/ 909505 w 1819012"/>
              <a:gd name="connsiteY6" fmla="*/ 2283331 h 2295046"/>
              <a:gd name="connsiteX7" fmla="*/ 1807296 w 1819012"/>
              <a:gd name="connsiteY7" fmla="*/ 1385540 h 2295046"/>
              <a:gd name="connsiteX8" fmla="*/ 1258966 w 1819012"/>
              <a:gd name="connsiteY8" fmla="*/ 558302 h 2295046"/>
              <a:gd name="connsiteX9" fmla="*/ 1232522 w 1819012"/>
              <a:gd name="connsiteY9" fmla="*/ 550093 h 2295046"/>
              <a:gd name="connsiteX10" fmla="*/ 1232522 w 1819012"/>
              <a:gd name="connsiteY10" fmla="*/ 546848 h 2295046"/>
              <a:gd name="connsiteX11" fmla="*/ 1227387 w 1819012"/>
              <a:gd name="connsiteY11" fmla="*/ 546848 h 2295046"/>
              <a:gd name="connsiteX12" fmla="*/ 1227387 w 1819012"/>
              <a:gd name="connsiteY12" fmla="*/ 80909 h 2295046"/>
              <a:gd name="connsiteX13" fmla="*/ 423506 w 1819012"/>
              <a:gd name="connsiteY13" fmla="*/ 0 h 2295046"/>
              <a:gd name="connsiteX14" fmla="*/ 1395506 w 1819012"/>
              <a:gd name="connsiteY14" fmla="*/ 0 h 2295046"/>
              <a:gd name="connsiteX15" fmla="*/ 1395506 w 1819012"/>
              <a:gd name="connsiteY15" fmla="*/ 80909 h 2295046"/>
              <a:gd name="connsiteX16" fmla="*/ 1241787 w 1819012"/>
              <a:gd name="connsiteY16" fmla="*/ 80909 h 2295046"/>
              <a:gd name="connsiteX17" fmla="*/ 1241787 w 1819012"/>
              <a:gd name="connsiteY17" fmla="*/ 540759 h 2295046"/>
              <a:gd name="connsiteX18" fmla="*/ 1263527 w 1819012"/>
              <a:gd name="connsiteY18" fmla="*/ 547508 h 2295046"/>
              <a:gd name="connsiteX19" fmla="*/ 1819012 w 1819012"/>
              <a:gd name="connsiteY19" fmla="*/ 1385540 h 2295046"/>
              <a:gd name="connsiteX20" fmla="*/ 909506 w 1819012"/>
              <a:gd name="connsiteY20" fmla="*/ 2295046 h 2295046"/>
              <a:gd name="connsiteX21" fmla="*/ 0 w 1819012"/>
              <a:gd name="connsiteY21" fmla="*/ 1385540 h 2295046"/>
              <a:gd name="connsiteX22" fmla="*/ 555485 w 1819012"/>
              <a:gd name="connsiteY22" fmla="*/ 547508 h 2295046"/>
              <a:gd name="connsiteX23" fmla="*/ 573008 w 1819012"/>
              <a:gd name="connsiteY23" fmla="*/ 542069 h 2295046"/>
              <a:gd name="connsiteX24" fmla="*/ 573008 w 1819012"/>
              <a:gd name="connsiteY24" fmla="*/ 80909 h 2295046"/>
              <a:gd name="connsiteX25" fmla="*/ 423506 w 1819012"/>
              <a:gd name="connsiteY25" fmla="*/ 80909 h 22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9012" h="2295046">
                <a:moveTo>
                  <a:pt x="587408" y="80909"/>
                </a:moveTo>
                <a:lnTo>
                  <a:pt x="587408" y="546848"/>
                </a:lnTo>
                <a:lnTo>
                  <a:pt x="586489" y="546848"/>
                </a:lnTo>
                <a:lnTo>
                  <a:pt x="586489" y="550093"/>
                </a:lnTo>
                <a:lnTo>
                  <a:pt x="560044" y="558302"/>
                </a:lnTo>
                <a:cubicBezTo>
                  <a:pt x="237814" y="694594"/>
                  <a:pt x="11714" y="1013663"/>
                  <a:pt x="11714" y="1385540"/>
                </a:cubicBezTo>
                <a:cubicBezTo>
                  <a:pt x="11714" y="1881376"/>
                  <a:pt x="413669" y="2283331"/>
                  <a:pt x="909505" y="2283331"/>
                </a:cubicBezTo>
                <a:cubicBezTo>
                  <a:pt x="1405341" y="2283331"/>
                  <a:pt x="1807296" y="1881376"/>
                  <a:pt x="1807296" y="1385540"/>
                </a:cubicBezTo>
                <a:cubicBezTo>
                  <a:pt x="1807296" y="1013663"/>
                  <a:pt x="1581196" y="694594"/>
                  <a:pt x="1258966" y="558302"/>
                </a:cubicBezTo>
                <a:lnTo>
                  <a:pt x="1232522" y="550093"/>
                </a:lnTo>
                <a:lnTo>
                  <a:pt x="1232522" y="546848"/>
                </a:lnTo>
                <a:lnTo>
                  <a:pt x="1227387" y="546848"/>
                </a:lnTo>
                <a:lnTo>
                  <a:pt x="1227387" y="80909"/>
                </a:lnTo>
                <a:close/>
                <a:moveTo>
                  <a:pt x="423506" y="0"/>
                </a:moveTo>
                <a:lnTo>
                  <a:pt x="1395506" y="0"/>
                </a:lnTo>
                <a:lnTo>
                  <a:pt x="1395506" y="80909"/>
                </a:lnTo>
                <a:lnTo>
                  <a:pt x="1241787" y="80909"/>
                </a:lnTo>
                <a:lnTo>
                  <a:pt x="1241787" y="540759"/>
                </a:lnTo>
                <a:lnTo>
                  <a:pt x="1263527" y="547508"/>
                </a:lnTo>
                <a:cubicBezTo>
                  <a:pt x="1589962" y="685578"/>
                  <a:pt x="1819012" y="1008811"/>
                  <a:pt x="1819012" y="1385540"/>
                </a:cubicBezTo>
                <a:cubicBezTo>
                  <a:pt x="1819012" y="1887846"/>
                  <a:pt x="1411812" y="2295046"/>
                  <a:pt x="909506" y="2295046"/>
                </a:cubicBezTo>
                <a:cubicBezTo>
                  <a:pt x="407200" y="2295046"/>
                  <a:pt x="0" y="1887846"/>
                  <a:pt x="0" y="1385540"/>
                </a:cubicBezTo>
                <a:cubicBezTo>
                  <a:pt x="0" y="1008811"/>
                  <a:pt x="229050" y="685578"/>
                  <a:pt x="555485" y="547508"/>
                </a:cubicBezTo>
                <a:lnTo>
                  <a:pt x="573008" y="542069"/>
                </a:lnTo>
                <a:lnTo>
                  <a:pt x="573008" y="80909"/>
                </a:lnTo>
                <a:lnTo>
                  <a:pt x="423506" y="80909"/>
                </a:lnTo>
                <a:close/>
              </a:path>
            </a:pathLst>
          </a:cu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lstStyle/>
          <a:p>
            <a:pPr algn="ctr" defTabSz="914355" fontAlgn="auto">
              <a:spcBef>
                <a:spcPts val="0"/>
              </a:spcBef>
              <a:spcAft>
                <a:spcPts val="0"/>
              </a:spcAft>
              <a:defRPr/>
            </a:pPr>
            <a:endParaRPr lang="zh-CN" altLang="en-US" sz="2800" b="1" dirty="0">
              <a:solidFill>
                <a:schemeClr val="accent1">
                  <a:lumMod val="75000"/>
                </a:schemeClr>
              </a:solidFill>
              <a:cs typeface="+mn-ea"/>
              <a:sym typeface="+mn-lt"/>
            </a:endParaRPr>
          </a:p>
        </p:txBody>
      </p:sp>
      <p:sp>
        <p:nvSpPr>
          <p:cNvPr id="5" name="MH_SubTitle_1"/>
          <p:cNvSpPr/>
          <p:nvPr>
            <p:custDataLst>
              <p:tags r:id="rId3"/>
            </p:custDataLst>
          </p:nvPr>
        </p:nvSpPr>
        <p:spPr>
          <a:xfrm rot="5400000">
            <a:off x="2541588" y="1731962"/>
            <a:ext cx="1504950" cy="1495425"/>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endParaRPr lang="zh-CN" altLang="en-US" sz="2000" dirty="0">
              <a:solidFill>
                <a:srgbClr val="FFFFFF"/>
              </a:solidFill>
              <a:cs typeface="+mn-ea"/>
              <a:sym typeface="+mn-lt"/>
            </a:endParaRPr>
          </a:p>
        </p:txBody>
      </p:sp>
      <p:sp>
        <p:nvSpPr>
          <p:cNvPr id="19" name="KSO_Shape"/>
          <p:cNvSpPr>
            <a:spLocks/>
          </p:cNvSpPr>
          <p:nvPr/>
        </p:nvSpPr>
        <p:spPr bwMode="auto">
          <a:xfrm>
            <a:off x="2851150" y="2093913"/>
            <a:ext cx="900113" cy="76517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lIns="91436" tIns="45718" rIns="91436" bIns="45718" anchor="ctr">
            <a:scene3d>
              <a:camera prst="orthographicFront"/>
              <a:lightRig rig="threePt" dir="t"/>
            </a:scene3d>
            <a:sp3d>
              <a:contourClr>
                <a:srgbClr val="FFFFFF"/>
              </a:contourClr>
            </a:sp3d>
          </a:body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sp>
        <p:nvSpPr>
          <p:cNvPr id="9" name="TextBox 8"/>
          <p:cNvSpPr txBox="1"/>
          <p:nvPr/>
        </p:nvSpPr>
        <p:spPr>
          <a:xfrm>
            <a:off x="4500563" y="2036763"/>
            <a:ext cx="1150937" cy="887412"/>
          </a:xfrm>
          <a:prstGeom prst="rect">
            <a:avLst/>
          </a:prstGeom>
          <a:noFill/>
        </p:spPr>
        <p:txBody>
          <a:bodyPr lIns="91436" tIns="45718" rIns="91436" bIns="45718" anchor="ctr">
            <a:spAutoFit/>
          </a:bodyPr>
          <a:lstStyle/>
          <a:p>
            <a:pPr algn="ctr" defTabSz="914355" fontAlgn="auto">
              <a:lnSpc>
                <a:spcPct val="130000"/>
              </a:lnSpc>
              <a:spcBef>
                <a:spcPts val="0"/>
              </a:spcBef>
              <a:spcAft>
                <a:spcPts val="0"/>
              </a:spcAft>
              <a:defRPr/>
            </a:pPr>
            <a:r>
              <a:rPr lang="en-US" altLang="zh-CN" sz="4000" b="1" dirty="0">
                <a:solidFill>
                  <a:schemeClr val="bg1"/>
                </a:solidFill>
                <a:latin typeface="+mn-lt"/>
                <a:ea typeface="+mn-ea"/>
                <a:cs typeface="+mn-ea"/>
                <a:sym typeface="+mn-lt"/>
              </a:rPr>
              <a:t>02</a:t>
            </a:r>
            <a:endParaRPr lang="zh-CN" altLang="en-US" sz="2800" b="1" dirty="0">
              <a:solidFill>
                <a:schemeClr val="bg1"/>
              </a:solidFill>
              <a:latin typeface="+mn-lt"/>
              <a:ea typeface="+mn-ea"/>
              <a:cs typeface="+mn-ea"/>
              <a:sym typeface="+mn-lt"/>
            </a:endParaRPr>
          </a:p>
        </p:txBody>
      </p:sp>
    </p:spTree>
    <p:custDataLst>
      <p:tags r:id="rId1"/>
    </p:custDataLst>
    <p:extLst>
      <p:ext uri="{BB962C8B-B14F-4D97-AF65-F5344CB8AC3E}">
        <p14:creationId xmlns:p14="http://schemas.microsoft.com/office/powerpoint/2010/main" val="187699905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1" presetClass="entr" presetSubtype="0" fill="hold" grpId="0" nodeType="afterEffect">
                                  <p:stCondLst>
                                    <p:cond delay="0"/>
                                  </p:stCondLst>
                                  <p:iterate type="lt">
                                    <p:tmPct val="5556"/>
                                  </p:iterate>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4" grpId="0" animBg="1"/>
      <p:bldP spid="5" grpId="0" animBg="1"/>
      <p:bldP spid="19"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827088" y="1924050"/>
            <a:ext cx="7848600" cy="884238"/>
          </a:xfrm>
          <a:prstGeom prst="rect">
            <a:avLst/>
          </a:prstGeom>
          <a:noFill/>
          <a:ln w="9525">
            <a:noFill/>
            <a:miter lim="800000"/>
            <a:headEnd/>
            <a:tailEnd/>
          </a:ln>
        </p:spPr>
        <p:txBody>
          <a:bodyPr>
            <a:spAutoFit/>
          </a:bodyPr>
          <a:lstStyle/>
          <a:p>
            <a:pPr>
              <a:lnSpc>
                <a:spcPct val="130000"/>
              </a:lnSpc>
            </a:pPr>
            <a:r>
              <a:rPr lang="zh-CN" altLang="en-US" sz="4000" dirty="0">
                <a:ea typeface="微软雅黑" pitchFamily="34" charset="-122"/>
              </a:rPr>
              <a:t>班级管理，最重要的一环是什么？</a:t>
            </a:r>
          </a:p>
        </p:txBody>
      </p:sp>
    </p:spTree>
    <p:custDataLst>
      <p:tags r:id="rId1"/>
    </p:custDataLst>
    <p:extLst>
      <p:ext uri="{BB962C8B-B14F-4D97-AF65-F5344CB8AC3E}">
        <p14:creationId xmlns:p14="http://schemas.microsoft.com/office/powerpoint/2010/main" val="3158166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nodeType="withEffect">
                                  <p:stCondLst>
                                    <p:cond delay="0"/>
                                  </p:stCondLst>
                                  <p:iterate type="lt">
                                    <p:tmPct val="10000"/>
                                  </p:iterate>
                                  <p:childTnLst>
                                    <p:animMotion origin="layout" path="M 0.0 0.0 L 0.0 -0.07213" pathEditMode="relative" ptsTypes="">
                                      <p:cBhvr>
                                        <p:cTn id="6" dur="400" accel="50000" decel="50000" autoRev="1" fill="hold">
                                          <p:stCondLst>
                                            <p:cond delay="0"/>
                                          </p:stCondLst>
                                        </p:cTn>
                                        <p:tgtEl>
                                          <p:spTgt spid="2">
                                            <p:txEl>
                                              <p:pRg st="0" end="0"/>
                                            </p:txEl>
                                          </p:spTgt>
                                        </p:tgtEl>
                                        <p:attrNameLst>
                                          <p:attrName>ppt_x</p:attrName>
                                          <p:attrName>ppt_y</p:attrName>
                                        </p:attrNameLst>
                                      </p:cBhvr>
                                    </p:animMotion>
                                    <p:animRot by="1500000">
                                      <p:cBhvr>
                                        <p:cTn id="7" dur="200" fill="hold">
                                          <p:stCondLst>
                                            <p:cond delay="0"/>
                                          </p:stCondLst>
                                        </p:cTn>
                                        <p:tgtEl>
                                          <p:spTgt spid="2">
                                            <p:txEl>
                                              <p:pRg st="0" end="0"/>
                                            </p:txEl>
                                          </p:spTgt>
                                        </p:tgtEl>
                                        <p:attrNameLst>
                                          <p:attrName>r</p:attrName>
                                        </p:attrNameLst>
                                      </p:cBhvr>
                                    </p:animRot>
                                    <p:animRot by="-1500000">
                                      <p:cBhvr>
                                        <p:cTn id="8" dur="200" fill="hold">
                                          <p:stCondLst>
                                            <p:cond delay="200"/>
                                          </p:stCondLst>
                                        </p:cTn>
                                        <p:tgtEl>
                                          <p:spTgt spid="2">
                                            <p:txEl>
                                              <p:pRg st="0" end="0"/>
                                            </p:txEl>
                                          </p:spTgt>
                                        </p:tgtEl>
                                        <p:attrNameLst>
                                          <p:attrName>r</p:attrName>
                                        </p:attrNameLst>
                                      </p:cBhvr>
                                    </p:animRot>
                                    <p:animRot by="-1500000">
                                      <p:cBhvr>
                                        <p:cTn id="9" dur="200" fill="hold">
                                          <p:stCondLst>
                                            <p:cond delay="400"/>
                                          </p:stCondLst>
                                        </p:cTn>
                                        <p:tgtEl>
                                          <p:spTgt spid="2">
                                            <p:txEl>
                                              <p:pRg st="0" end="0"/>
                                            </p:txEl>
                                          </p:spTgt>
                                        </p:tgtEl>
                                        <p:attrNameLst>
                                          <p:attrName>r</p:attrName>
                                        </p:attrNameLst>
                                      </p:cBhvr>
                                    </p:animRot>
                                    <p:animRot by="1500000">
                                      <p:cBhvr>
                                        <p:cTn id="10" dur="200" fill="hold">
                                          <p:stCondLst>
                                            <p:cond delay="600"/>
                                          </p:stCondLst>
                                        </p:cTn>
                                        <p:tgtEl>
                                          <p:spTgt spid="2">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1403350" y="1635125"/>
            <a:ext cx="2016125" cy="1616075"/>
          </a:xfrm>
          <a:prstGeom prst="rect">
            <a:avLst/>
          </a:prstGeom>
          <a:noFill/>
          <a:ln w="9525">
            <a:noFill/>
            <a:miter lim="800000"/>
            <a:headEnd/>
            <a:tailEnd/>
          </a:ln>
        </p:spPr>
        <p:txBody>
          <a:bodyPr>
            <a:spAutoFit/>
          </a:bodyPr>
          <a:lstStyle/>
          <a:p>
            <a:pPr>
              <a:lnSpc>
                <a:spcPts val="6000"/>
              </a:lnSpc>
            </a:pPr>
            <a:r>
              <a:rPr lang="zh-CN" altLang="en-US" sz="5400">
                <a:ea typeface="微软雅黑" pitchFamily="34" charset="-122"/>
              </a:rPr>
              <a:t>及时</a:t>
            </a:r>
          </a:p>
          <a:p>
            <a:pPr>
              <a:lnSpc>
                <a:spcPts val="6000"/>
              </a:lnSpc>
            </a:pPr>
            <a:r>
              <a:rPr lang="zh-CN" altLang="en-US" sz="5400">
                <a:ea typeface="微软雅黑" pitchFamily="34" charset="-122"/>
              </a:rPr>
              <a:t>到位</a:t>
            </a:r>
            <a:endParaRPr lang="zh-CN" altLang="en-US" sz="9600">
              <a:ea typeface="微软雅黑" pitchFamily="34" charset="-122"/>
            </a:endParaRPr>
          </a:p>
        </p:txBody>
      </p:sp>
      <p:sp>
        <p:nvSpPr>
          <p:cNvPr id="39940" name="Text Box 4"/>
          <p:cNvSpPr txBox="1">
            <a:spLocks noChangeArrowheads="1"/>
          </p:cNvSpPr>
          <p:nvPr/>
        </p:nvSpPr>
        <p:spPr bwMode="auto">
          <a:xfrm>
            <a:off x="3059113" y="1851025"/>
            <a:ext cx="5184775" cy="1463675"/>
          </a:xfrm>
          <a:prstGeom prst="rect">
            <a:avLst/>
          </a:prstGeom>
          <a:noFill/>
          <a:ln w="9525">
            <a:noFill/>
            <a:miter lim="800000"/>
            <a:headEnd/>
            <a:tailEnd/>
          </a:ln>
        </p:spPr>
        <p:txBody>
          <a:bodyPr>
            <a:spAutoFit/>
          </a:bodyPr>
          <a:lstStyle/>
          <a:p>
            <a:pPr defTabSz="914400">
              <a:spcBef>
                <a:spcPct val="50000"/>
              </a:spcBef>
            </a:pPr>
            <a:r>
              <a:rPr lang="zh-CN" altLang="en-US" sz="9000">
                <a:ea typeface="微软雅黑" pitchFamily="34" charset="-122"/>
              </a:rPr>
              <a:t>信息通知</a:t>
            </a:r>
          </a:p>
        </p:txBody>
      </p:sp>
    </p:spTree>
    <p:custDataLst>
      <p:tags r:id="rId1"/>
    </p:custDataLst>
    <p:extLst>
      <p:ext uri="{BB962C8B-B14F-4D97-AF65-F5344CB8AC3E}">
        <p14:creationId xmlns:p14="http://schemas.microsoft.com/office/powerpoint/2010/main" val="12963070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39940"/>
                                        </p:tgtEl>
                                        <p:attrNameLst>
                                          <p:attrName>style.visibility</p:attrName>
                                        </p:attrNameLst>
                                      </p:cBhvr>
                                      <p:to>
                                        <p:strVal val="visible"/>
                                      </p:to>
                                    </p:set>
                                    <p:anim calcmode="lin" valueType="num">
                                      <p:cBhvr>
                                        <p:cTn id="12" dur="500" fill="hold"/>
                                        <p:tgtEl>
                                          <p:spTgt spid="39940"/>
                                        </p:tgtEl>
                                        <p:attrNameLst>
                                          <p:attrName>ppt_w</p:attrName>
                                        </p:attrNameLst>
                                      </p:cBhvr>
                                      <p:tavLst>
                                        <p:tav tm="0">
                                          <p:val>
                                            <p:fltVal val="0"/>
                                          </p:val>
                                        </p:tav>
                                        <p:tav tm="100000">
                                          <p:val>
                                            <p:strVal val="#ppt_w"/>
                                          </p:val>
                                        </p:tav>
                                      </p:tavLst>
                                    </p:anim>
                                    <p:anim calcmode="lin" valueType="num">
                                      <p:cBhvr>
                                        <p:cTn id="13" dur="500" fill="hold"/>
                                        <p:tgtEl>
                                          <p:spTgt spid="39940"/>
                                        </p:tgtEl>
                                        <p:attrNameLst>
                                          <p:attrName>ppt_h</p:attrName>
                                        </p:attrNameLst>
                                      </p:cBhvr>
                                      <p:tavLst>
                                        <p:tav tm="0">
                                          <p:val>
                                            <p:fltVal val="0"/>
                                          </p:val>
                                        </p:tav>
                                        <p:tav tm="100000">
                                          <p:val>
                                            <p:strVal val="#ppt_h"/>
                                          </p:val>
                                        </p:tav>
                                      </p:tavLst>
                                    </p:anim>
                                    <p:animEffect transition="in" filter="fade">
                                      <p:cBhvr>
                                        <p:cTn id="14" dur="5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99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rcRect/>
          <a:stretch>
            <a:fillRect/>
          </a:stretch>
        </p:blipFill>
        <p:spPr bwMode="auto">
          <a:xfrm>
            <a:off x="539750" y="1547813"/>
            <a:ext cx="1827213" cy="2546350"/>
          </a:xfrm>
          <a:prstGeom prst="rect">
            <a:avLst/>
          </a:prstGeom>
          <a:noFill/>
          <a:ln w="9525">
            <a:noFill/>
            <a:miter lim="800000"/>
            <a:headEnd/>
            <a:tailEnd/>
          </a:ln>
        </p:spPr>
      </p:pic>
      <p:pic>
        <p:nvPicPr>
          <p:cNvPr id="3" name="图片 2"/>
          <p:cNvPicPr>
            <a:picLocks noChangeAspect="1"/>
          </p:cNvPicPr>
          <p:nvPr/>
        </p:nvPicPr>
        <p:blipFill>
          <a:blip r:embed="rId5"/>
          <a:srcRect/>
          <a:stretch>
            <a:fillRect/>
          </a:stretch>
        </p:blipFill>
        <p:spPr bwMode="auto">
          <a:xfrm>
            <a:off x="395288" y="915988"/>
            <a:ext cx="2079625" cy="3811587"/>
          </a:xfrm>
          <a:prstGeom prst="rect">
            <a:avLst/>
          </a:prstGeom>
          <a:noFill/>
          <a:ln w="9525">
            <a:noFill/>
            <a:miter lim="800000"/>
            <a:headEnd/>
            <a:tailEnd/>
          </a:ln>
        </p:spPr>
      </p:pic>
      <p:sp>
        <p:nvSpPr>
          <p:cNvPr id="4" name="TextBox 3"/>
          <p:cNvSpPr txBox="1">
            <a:spLocks noChangeArrowheads="1"/>
          </p:cNvSpPr>
          <p:nvPr/>
        </p:nvSpPr>
        <p:spPr bwMode="auto">
          <a:xfrm>
            <a:off x="3203575" y="1419225"/>
            <a:ext cx="5040313" cy="2493963"/>
          </a:xfrm>
          <a:prstGeom prst="rect">
            <a:avLst/>
          </a:prstGeom>
          <a:solidFill>
            <a:schemeClr val="accent1"/>
          </a:solidFill>
          <a:ln w="9525">
            <a:noFill/>
            <a:miter lim="800000"/>
            <a:headEnd/>
            <a:tailEnd/>
          </a:ln>
        </p:spPr>
        <p:txBody>
          <a:bodyPr>
            <a:spAutoFit/>
          </a:bodyPr>
          <a:lstStyle/>
          <a:p>
            <a:pPr>
              <a:lnSpc>
                <a:spcPct val="130000"/>
              </a:lnSpc>
            </a:pPr>
            <a:r>
              <a:rPr lang="zh-CN" altLang="en-US" sz="4000">
                <a:solidFill>
                  <a:schemeClr val="bg1"/>
                </a:solidFill>
                <a:ea typeface="微软雅黑" pitchFamily="34" charset="-122"/>
              </a:rPr>
              <a:t>已累计推送图文</a:t>
            </a:r>
            <a:r>
              <a:rPr lang="en-US" altLang="zh-CN" sz="4000">
                <a:solidFill>
                  <a:schemeClr val="bg1"/>
                </a:solidFill>
                <a:ea typeface="微软雅黑" pitchFamily="34" charset="-122"/>
              </a:rPr>
              <a:t>78</a:t>
            </a:r>
            <a:r>
              <a:rPr lang="zh-CN" altLang="en-US" sz="4000">
                <a:solidFill>
                  <a:schemeClr val="bg1"/>
                </a:solidFill>
                <a:ea typeface="微软雅黑" pitchFamily="34" charset="-122"/>
              </a:rPr>
              <a:t>次</a:t>
            </a:r>
            <a:endParaRPr lang="en-US" altLang="zh-CN" sz="4000">
              <a:solidFill>
                <a:schemeClr val="bg1"/>
              </a:solidFill>
              <a:ea typeface="微软雅黑" pitchFamily="34" charset="-122"/>
            </a:endParaRPr>
          </a:p>
          <a:p>
            <a:pPr>
              <a:lnSpc>
                <a:spcPct val="130000"/>
              </a:lnSpc>
            </a:pPr>
            <a:endParaRPr lang="en-US" altLang="zh-CN" sz="4000">
              <a:solidFill>
                <a:schemeClr val="bg1"/>
              </a:solidFill>
              <a:ea typeface="微软雅黑" pitchFamily="34" charset="-122"/>
            </a:endParaRPr>
          </a:p>
          <a:p>
            <a:pPr>
              <a:lnSpc>
                <a:spcPct val="130000"/>
              </a:lnSpc>
            </a:pPr>
            <a:r>
              <a:rPr lang="zh-CN" altLang="en-US" sz="4000">
                <a:solidFill>
                  <a:schemeClr val="bg1"/>
                </a:solidFill>
                <a:ea typeface="微软雅黑" pitchFamily="34" charset="-122"/>
              </a:rPr>
              <a:t>制作图文</a:t>
            </a:r>
            <a:r>
              <a:rPr lang="en-US" altLang="zh-CN" sz="4000">
                <a:solidFill>
                  <a:schemeClr val="bg1"/>
                </a:solidFill>
                <a:ea typeface="微软雅黑" pitchFamily="34" charset="-122"/>
              </a:rPr>
              <a:t>102</a:t>
            </a:r>
            <a:r>
              <a:rPr lang="zh-CN" altLang="en-US" sz="4000">
                <a:solidFill>
                  <a:schemeClr val="bg1"/>
                </a:solidFill>
                <a:ea typeface="微软雅黑" pitchFamily="34" charset="-122"/>
              </a:rPr>
              <a:t>篇</a:t>
            </a:r>
          </a:p>
        </p:txBody>
      </p:sp>
    </p:spTree>
    <p:custDataLst>
      <p:tags r:id="rId1"/>
    </p:custDataLst>
    <p:extLst>
      <p:ext uri="{BB962C8B-B14F-4D97-AF65-F5344CB8AC3E}">
        <p14:creationId xmlns:p14="http://schemas.microsoft.com/office/powerpoint/2010/main" val="23243333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39750" y="871538"/>
            <a:ext cx="8135938" cy="4032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pic>
        <p:nvPicPr>
          <p:cNvPr id="3" name="图片 2"/>
          <p:cNvPicPr>
            <a:picLocks noChangeAspect="1"/>
          </p:cNvPicPr>
          <p:nvPr/>
        </p:nvPicPr>
        <p:blipFill>
          <a:blip r:embed="rId4"/>
          <a:stretch>
            <a:fillRect/>
          </a:stretch>
        </p:blipFill>
        <p:spPr>
          <a:xfrm>
            <a:off x="727075" y="2787650"/>
            <a:ext cx="7812088" cy="1844675"/>
          </a:xfrm>
          <a:prstGeom prst="rect">
            <a:avLst/>
          </a:prstGeom>
          <a:effectLst>
            <a:outerShdw blurRad="50800" dist="38100" dir="5400000" sx="101000" sy="101000" algn="t" rotWithShape="0">
              <a:prstClr val="black">
                <a:alpha val="40000"/>
              </a:prstClr>
            </a:outerShdw>
          </a:effectLst>
        </p:spPr>
      </p:pic>
      <p:pic>
        <p:nvPicPr>
          <p:cNvPr id="4" name="图片 3"/>
          <p:cNvPicPr>
            <a:picLocks noChangeAspect="1"/>
          </p:cNvPicPr>
          <p:nvPr/>
        </p:nvPicPr>
        <p:blipFill>
          <a:blip r:embed="rId5"/>
          <a:stretch>
            <a:fillRect/>
          </a:stretch>
        </p:blipFill>
        <p:spPr>
          <a:xfrm>
            <a:off x="727075" y="1203325"/>
            <a:ext cx="7812088" cy="1441450"/>
          </a:xfrm>
          <a:prstGeom prst="rect">
            <a:avLst/>
          </a:prstGeom>
          <a:effectLst>
            <a:outerShdw blurRad="50800" dist="38100" dir="5400000" sx="101000" sy="101000" algn="t" rotWithShape="0">
              <a:prstClr val="black">
                <a:alpha val="40000"/>
              </a:prstClr>
            </a:outerShdw>
          </a:effectLst>
        </p:spPr>
      </p:pic>
    </p:spTree>
    <p:custDataLst>
      <p:tags r:id="rId1"/>
    </p:custDataLst>
    <p:extLst>
      <p:ext uri="{BB962C8B-B14F-4D97-AF65-F5344CB8AC3E}">
        <p14:creationId xmlns:p14="http://schemas.microsoft.com/office/powerpoint/2010/main" val="31715103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1000"/>
                                        <p:tgtEl>
                                          <p:spTgt spid="4"/>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rcRect/>
          <a:stretch>
            <a:fillRect/>
          </a:stretch>
        </p:blipFill>
        <p:spPr bwMode="auto">
          <a:xfrm>
            <a:off x="3708400" y="771525"/>
            <a:ext cx="1876425" cy="1876425"/>
          </a:xfrm>
          <a:prstGeom prst="rect">
            <a:avLst/>
          </a:prstGeom>
          <a:noFill/>
          <a:ln w="9525">
            <a:noFill/>
            <a:miter lim="800000"/>
            <a:headEnd/>
            <a:tailEnd/>
          </a:ln>
        </p:spPr>
      </p:pic>
      <p:sp>
        <p:nvSpPr>
          <p:cNvPr id="5" name="TextBox 4"/>
          <p:cNvSpPr txBox="1">
            <a:spLocks noChangeArrowheads="1"/>
          </p:cNvSpPr>
          <p:nvPr/>
        </p:nvSpPr>
        <p:spPr bwMode="auto">
          <a:xfrm>
            <a:off x="755650" y="2571750"/>
            <a:ext cx="7632700" cy="1358900"/>
          </a:xfrm>
          <a:prstGeom prst="rect">
            <a:avLst/>
          </a:prstGeom>
          <a:solidFill>
            <a:schemeClr val="accent1"/>
          </a:solidFill>
          <a:ln w="9525">
            <a:noFill/>
            <a:miter lim="800000"/>
            <a:headEnd/>
            <a:tailEnd/>
          </a:ln>
        </p:spPr>
        <p:txBody>
          <a:bodyPr>
            <a:spAutoFit/>
          </a:bodyPr>
          <a:lstStyle/>
          <a:p>
            <a:pPr algn="ctr">
              <a:lnSpc>
                <a:spcPct val="130000"/>
              </a:lnSpc>
            </a:pPr>
            <a:r>
              <a:rPr lang="zh-CN" altLang="en-US" sz="3200">
                <a:ea typeface="微软雅黑" pitchFamily="34" charset="-122"/>
              </a:rPr>
              <a:t>据不完全统计，我班极有可能是</a:t>
            </a:r>
            <a:endParaRPr lang="en-US" altLang="zh-CN" sz="3200">
              <a:ea typeface="微软雅黑" pitchFamily="34" charset="-122"/>
            </a:endParaRPr>
          </a:p>
          <a:p>
            <a:pPr algn="ctr">
              <a:lnSpc>
                <a:spcPct val="130000"/>
              </a:lnSpc>
            </a:pPr>
            <a:r>
              <a:rPr lang="zh-CN" altLang="en-US" sz="3200">
                <a:ea typeface="微软雅黑" pitchFamily="34" charset="-122"/>
              </a:rPr>
              <a:t>全国第一个</a:t>
            </a:r>
            <a:r>
              <a:rPr lang="en-US" altLang="zh-CN" sz="3200">
                <a:ea typeface="微软雅黑" pitchFamily="34" charset="-122"/>
              </a:rPr>
              <a:t>【</a:t>
            </a:r>
            <a:r>
              <a:rPr lang="zh-CN" altLang="en-US" sz="3200">
                <a:ea typeface="微软雅黑" pitchFamily="34" charset="-122"/>
              </a:rPr>
              <a:t>大学班级公众号</a:t>
            </a:r>
            <a:r>
              <a:rPr lang="en-US" altLang="zh-CN" sz="3200">
                <a:ea typeface="微软雅黑" pitchFamily="34" charset="-122"/>
              </a:rPr>
              <a:t>】</a:t>
            </a:r>
            <a:endParaRPr lang="zh-CN" altLang="en-US" sz="3200">
              <a:ea typeface="微软雅黑" pitchFamily="34" charset="-122"/>
            </a:endParaRPr>
          </a:p>
        </p:txBody>
      </p:sp>
    </p:spTree>
    <p:custDataLst>
      <p:tags r:id="rId1"/>
    </p:custDataLst>
    <p:extLst>
      <p:ext uri="{BB962C8B-B14F-4D97-AF65-F5344CB8AC3E}">
        <p14:creationId xmlns:p14="http://schemas.microsoft.com/office/powerpoint/2010/main" val="418779449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2113" y="1023938"/>
            <a:ext cx="5930900" cy="1123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3122" name="MH_PageTitle"/>
          <p:cNvSpPr>
            <a:spLocks noGrp="1"/>
          </p:cNvSpPr>
          <p:nvPr>
            <p:ph type="title"/>
            <p:custDataLst>
              <p:tags r:id="rId2"/>
            </p:custDataLst>
          </p:nvPr>
        </p:nvSpPr>
        <p:spPr>
          <a:xfrm>
            <a:off x="476250" y="138829"/>
            <a:ext cx="8172450" cy="481382"/>
          </a:xfrm>
        </p:spPr>
        <p:txBody>
          <a:bodyPr/>
          <a:lstStyle/>
          <a:p>
            <a:pPr defTabSz="514325" eaLnBrk="1" fontAlgn="auto" hangingPunct="1">
              <a:spcAft>
                <a:spcPts val="0"/>
              </a:spcAft>
              <a:defRPr/>
            </a:pPr>
            <a:r>
              <a:rPr lang="zh-CN" altLang="en-US" b="1" dirty="0" smtClean="0">
                <a:solidFill>
                  <a:schemeClr val="bg1">
                    <a:lumMod val="50000"/>
                  </a:schemeClr>
                </a:solidFill>
              </a:rPr>
              <a:t>班级文化</a:t>
            </a:r>
          </a:p>
        </p:txBody>
      </p:sp>
      <p:sp>
        <p:nvSpPr>
          <p:cNvPr id="3" name="TextBox 2"/>
          <p:cNvSpPr txBox="1">
            <a:spLocks noChangeArrowheads="1"/>
          </p:cNvSpPr>
          <p:nvPr/>
        </p:nvSpPr>
        <p:spPr bwMode="auto">
          <a:xfrm>
            <a:off x="395288" y="657225"/>
            <a:ext cx="4392612" cy="366713"/>
          </a:xfrm>
          <a:prstGeom prst="rect">
            <a:avLst/>
          </a:prstGeom>
          <a:noFill/>
          <a:ln w="9525">
            <a:noFill/>
            <a:miter lim="800000"/>
            <a:headEnd/>
            <a:tailEnd/>
          </a:ln>
        </p:spPr>
        <p:txBody>
          <a:bodyPr>
            <a:spAutoFit/>
          </a:bodyPr>
          <a:lstStyle/>
          <a:p>
            <a:pPr>
              <a:lnSpc>
                <a:spcPct val="130000"/>
              </a:lnSpc>
            </a:pPr>
            <a:r>
              <a:rPr lang="zh-CN" altLang="en-US" sz="1600" b="1">
                <a:latin typeface="宋体" charset="-122"/>
              </a:rPr>
              <a:t>各类通知详细说明</a:t>
            </a:r>
          </a:p>
        </p:txBody>
      </p:sp>
      <p:sp>
        <p:nvSpPr>
          <p:cNvPr id="4" name="TextBox 3"/>
          <p:cNvSpPr txBox="1">
            <a:spLocks noChangeArrowheads="1"/>
          </p:cNvSpPr>
          <p:nvPr/>
        </p:nvSpPr>
        <p:spPr bwMode="auto">
          <a:xfrm>
            <a:off x="392113" y="2093913"/>
            <a:ext cx="4248150" cy="366712"/>
          </a:xfrm>
          <a:prstGeom prst="rect">
            <a:avLst/>
          </a:prstGeom>
          <a:noFill/>
          <a:ln w="9525">
            <a:noFill/>
            <a:miter lim="800000"/>
            <a:headEnd/>
            <a:tailEnd/>
          </a:ln>
        </p:spPr>
        <p:txBody>
          <a:bodyPr>
            <a:spAutoFit/>
          </a:bodyPr>
          <a:lstStyle/>
          <a:p>
            <a:pPr>
              <a:lnSpc>
                <a:spcPct val="130000"/>
              </a:lnSpc>
            </a:pPr>
            <a:r>
              <a:rPr lang="zh-CN" altLang="en-US" sz="1600" b="1">
                <a:latin typeface="宋体" charset="-122"/>
              </a:rPr>
              <a:t>班级活动分享记录</a:t>
            </a:r>
          </a:p>
        </p:txBody>
      </p:sp>
      <p:sp>
        <p:nvSpPr>
          <p:cNvPr id="5" name="TextBox 4"/>
          <p:cNvSpPr txBox="1">
            <a:spLocks noChangeArrowheads="1"/>
          </p:cNvSpPr>
          <p:nvPr/>
        </p:nvSpPr>
        <p:spPr bwMode="auto">
          <a:xfrm>
            <a:off x="392113" y="3484563"/>
            <a:ext cx="4391025" cy="368300"/>
          </a:xfrm>
          <a:prstGeom prst="rect">
            <a:avLst/>
          </a:prstGeom>
          <a:noFill/>
          <a:ln w="9525">
            <a:noFill/>
            <a:miter lim="800000"/>
            <a:headEnd/>
            <a:tailEnd/>
          </a:ln>
        </p:spPr>
        <p:txBody>
          <a:bodyPr>
            <a:spAutoFit/>
          </a:bodyPr>
          <a:lstStyle/>
          <a:p>
            <a:pPr>
              <a:lnSpc>
                <a:spcPct val="130000"/>
              </a:lnSpc>
            </a:pPr>
            <a:r>
              <a:rPr lang="zh-CN" altLang="en-US" sz="1600" b="1">
                <a:latin typeface="宋体" charset="-122"/>
              </a:rPr>
              <a:t>班级工作记录</a:t>
            </a:r>
          </a:p>
        </p:txBody>
      </p:sp>
      <p:sp>
        <p:nvSpPr>
          <p:cNvPr id="6" name="右箭头 5"/>
          <p:cNvSpPr/>
          <p:nvPr/>
        </p:nvSpPr>
        <p:spPr>
          <a:xfrm>
            <a:off x="250825" y="747713"/>
            <a:ext cx="144463" cy="1841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61" name="右箭头 60"/>
          <p:cNvSpPr/>
          <p:nvPr/>
        </p:nvSpPr>
        <p:spPr>
          <a:xfrm>
            <a:off x="250825" y="2185988"/>
            <a:ext cx="144463" cy="18256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63" name="右箭头 62"/>
          <p:cNvSpPr/>
          <p:nvPr/>
        </p:nvSpPr>
        <p:spPr>
          <a:xfrm>
            <a:off x="247650" y="3576638"/>
            <a:ext cx="144463" cy="1841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pic>
        <p:nvPicPr>
          <p:cNvPr id="7" name="图片 6"/>
          <p:cNvPicPr>
            <a:picLocks noChangeAspect="1"/>
          </p:cNvPicPr>
          <p:nvPr/>
        </p:nvPicPr>
        <p:blipFill>
          <a:blip r:embed="rId5"/>
          <a:srcRect/>
          <a:stretch>
            <a:fillRect/>
          </a:stretch>
        </p:blipFill>
        <p:spPr bwMode="auto">
          <a:xfrm>
            <a:off x="1601788" y="1020763"/>
            <a:ext cx="642937" cy="1143000"/>
          </a:xfrm>
          <a:prstGeom prst="rect">
            <a:avLst/>
          </a:prstGeom>
          <a:noFill/>
          <a:ln w="9525">
            <a:noFill/>
            <a:miter lim="800000"/>
            <a:headEnd/>
            <a:tailEnd/>
          </a:ln>
        </p:spPr>
      </p:pic>
      <p:pic>
        <p:nvPicPr>
          <p:cNvPr id="8" name="图片 7"/>
          <p:cNvPicPr>
            <a:picLocks noChangeAspect="1"/>
          </p:cNvPicPr>
          <p:nvPr/>
        </p:nvPicPr>
        <p:blipFill>
          <a:blip r:embed="rId6"/>
          <a:srcRect/>
          <a:stretch>
            <a:fillRect/>
          </a:stretch>
        </p:blipFill>
        <p:spPr bwMode="auto">
          <a:xfrm>
            <a:off x="2644775" y="1009650"/>
            <a:ext cx="628650" cy="1120775"/>
          </a:xfrm>
          <a:prstGeom prst="rect">
            <a:avLst/>
          </a:prstGeom>
          <a:noFill/>
          <a:ln w="9525">
            <a:noFill/>
            <a:miter lim="800000"/>
            <a:headEnd/>
            <a:tailEnd/>
          </a:ln>
        </p:spPr>
      </p:pic>
      <p:pic>
        <p:nvPicPr>
          <p:cNvPr id="10" name="图片 9"/>
          <p:cNvPicPr>
            <a:picLocks noChangeAspect="1"/>
          </p:cNvPicPr>
          <p:nvPr/>
        </p:nvPicPr>
        <p:blipFill>
          <a:blip r:embed="rId7"/>
          <a:srcRect/>
          <a:stretch>
            <a:fillRect/>
          </a:stretch>
        </p:blipFill>
        <p:spPr bwMode="auto">
          <a:xfrm>
            <a:off x="3608388" y="1011238"/>
            <a:ext cx="635000" cy="1128712"/>
          </a:xfrm>
          <a:prstGeom prst="rect">
            <a:avLst/>
          </a:prstGeom>
          <a:noFill/>
          <a:ln w="9525">
            <a:noFill/>
            <a:miter lim="800000"/>
            <a:headEnd/>
            <a:tailEnd/>
          </a:ln>
        </p:spPr>
      </p:pic>
      <p:pic>
        <p:nvPicPr>
          <p:cNvPr id="11" name="图片 10"/>
          <p:cNvPicPr>
            <a:picLocks noChangeAspect="1"/>
          </p:cNvPicPr>
          <p:nvPr/>
        </p:nvPicPr>
        <p:blipFill>
          <a:blip r:embed="rId8"/>
          <a:srcRect/>
          <a:stretch>
            <a:fillRect/>
          </a:stretch>
        </p:blipFill>
        <p:spPr bwMode="auto">
          <a:xfrm>
            <a:off x="4570413" y="1001713"/>
            <a:ext cx="631825" cy="1123950"/>
          </a:xfrm>
          <a:prstGeom prst="rect">
            <a:avLst/>
          </a:prstGeom>
          <a:noFill/>
          <a:ln w="9525">
            <a:noFill/>
            <a:miter lim="800000"/>
            <a:headEnd/>
            <a:tailEnd/>
          </a:ln>
        </p:spPr>
      </p:pic>
      <p:sp>
        <p:nvSpPr>
          <p:cNvPr id="64" name="矩形 63"/>
          <p:cNvSpPr/>
          <p:nvPr/>
        </p:nvSpPr>
        <p:spPr>
          <a:xfrm>
            <a:off x="441325" y="3852863"/>
            <a:ext cx="5881688" cy="1123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65" name="矩形 64"/>
          <p:cNvSpPr/>
          <p:nvPr/>
        </p:nvSpPr>
        <p:spPr>
          <a:xfrm>
            <a:off x="427038" y="2460625"/>
            <a:ext cx="5895975" cy="10556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pic>
        <p:nvPicPr>
          <p:cNvPr id="16" name="图片 15"/>
          <p:cNvPicPr>
            <a:picLocks noChangeAspect="1"/>
          </p:cNvPicPr>
          <p:nvPr/>
        </p:nvPicPr>
        <p:blipFill>
          <a:blip r:embed="rId9"/>
          <a:srcRect/>
          <a:stretch>
            <a:fillRect/>
          </a:stretch>
        </p:blipFill>
        <p:spPr bwMode="auto">
          <a:xfrm>
            <a:off x="469900" y="2462213"/>
            <a:ext cx="1335088" cy="1055687"/>
          </a:xfrm>
          <a:prstGeom prst="rect">
            <a:avLst/>
          </a:prstGeom>
          <a:noFill/>
          <a:ln w="9525">
            <a:noFill/>
            <a:miter lim="800000"/>
            <a:headEnd/>
            <a:tailEnd/>
          </a:ln>
        </p:spPr>
      </p:pic>
      <p:pic>
        <p:nvPicPr>
          <p:cNvPr id="45" name="图片 44"/>
          <p:cNvPicPr>
            <a:picLocks noChangeAspect="1"/>
          </p:cNvPicPr>
          <p:nvPr/>
        </p:nvPicPr>
        <p:blipFill>
          <a:blip r:embed="rId10"/>
          <a:srcRect/>
          <a:stretch>
            <a:fillRect/>
          </a:stretch>
        </p:blipFill>
        <p:spPr bwMode="auto">
          <a:xfrm>
            <a:off x="3536950" y="2459038"/>
            <a:ext cx="1279525" cy="1047750"/>
          </a:xfrm>
          <a:prstGeom prst="rect">
            <a:avLst/>
          </a:prstGeom>
          <a:noFill/>
          <a:ln w="9525">
            <a:noFill/>
            <a:miter lim="800000"/>
            <a:headEnd/>
            <a:tailEnd/>
          </a:ln>
        </p:spPr>
      </p:pic>
      <p:pic>
        <p:nvPicPr>
          <p:cNvPr id="46" name="图片 45"/>
          <p:cNvPicPr>
            <a:picLocks noChangeAspect="1"/>
          </p:cNvPicPr>
          <p:nvPr/>
        </p:nvPicPr>
        <p:blipFill>
          <a:blip r:embed="rId11"/>
          <a:srcRect/>
          <a:stretch>
            <a:fillRect/>
          </a:stretch>
        </p:blipFill>
        <p:spPr bwMode="auto">
          <a:xfrm>
            <a:off x="1989138" y="2451100"/>
            <a:ext cx="1341437" cy="1047750"/>
          </a:xfrm>
          <a:prstGeom prst="rect">
            <a:avLst/>
          </a:prstGeom>
          <a:noFill/>
          <a:ln w="9525">
            <a:noFill/>
            <a:miter lim="800000"/>
            <a:headEnd/>
            <a:tailEnd/>
          </a:ln>
        </p:spPr>
      </p:pic>
      <p:pic>
        <p:nvPicPr>
          <p:cNvPr id="66" name="图片 65"/>
          <p:cNvPicPr>
            <a:picLocks noChangeAspect="1"/>
          </p:cNvPicPr>
          <p:nvPr/>
        </p:nvPicPr>
        <p:blipFill>
          <a:blip r:embed="rId12"/>
          <a:srcRect/>
          <a:stretch>
            <a:fillRect/>
          </a:stretch>
        </p:blipFill>
        <p:spPr bwMode="auto">
          <a:xfrm>
            <a:off x="5033963" y="2459038"/>
            <a:ext cx="1296987" cy="1047750"/>
          </a:xfrm>
          <a:prstGeom prst="rect">
            <a:avLst/>
          </a:prstGeom>
          <a:noFill/>
          <a:ln w="9525">
            <a:noFill/>
            <a:miter lim="800000"/>
            <a:headEnd/>
            <a:tailEnd/>
          </a:ln>
        </p:spPr>
      </p:pic>
      <p:pic>
        <p:nvPicPr>
          <p:cNvPr id="69" name="图片 68"/>
          <p:cNvPicPr>
            <a:picLocks noChangeAspect="1"/>
          </p:cNvPicPr>
          <p:nvPr/>
        </p:nvPicPr>
        <p:blipFill>
          <a:blip r:embed="rId13"/>
          <a:srcRect/>
          <a:stretch>
            <a:fillRect/>
          </a:stretch>
        </p:blipFill>
        <p:spPr bwMode="auto">
          <a:xfrm>
            <a:off x="593725" y="3878263"/>
            <a:ext cx="3570288" cy="1123950"/>
          </a:xfrm>
          <a:prstGeom prst="rect">
            <a:avLst/>
          </a:prstGeom>
          <a:noFill/>
          <a:ln w="9525">
            <a:noFill/>
            <a:miter lim="800000"/>
            <a:headEnd/>
            <a:tailEnd/>
          </a:ln>
        </p:spPr>
      </p:pic>
      <p:pic>
        <p:nvPicPr>
          <p:cNvPr id="68" name="图片 67"/>
          <p:cNvPicPr>
            <a:picLocks noChangeAspect="1"/>
          </p:cNvPicPr>
          <p:nvPr/>
        </p:nvPicPr>
        <p:blipFill>
          <a:blip r:embed="rId14"/>
          <a:srcRect/>
          <a:stretch>
            <a:fillRect/>
          </a:stretch>
        </p:blipFill>
        <p:spPr bwMode="auto">
          <a:xfrm>
            <a:off x="1570038" y="3902075"/>
            <a:ext cx="3606800" cy="1123950"/>
          </a:xfrm>
          <a:prstGeom prst="rect">
            <a:avLst/>
          </a:prstGeom>
          <a:noFill/>
          <a:ln w="9525">
            <a:noFill/>
            <a:miter lim="800000"/>
            <a:headEnd/>
            <a:tailEnd/>
          </a:ln>
        </p:spPr>
      </p:pic>
      <p:pic>
        <p:nvPicPr>
          <p:cNvPr id="67" name="图片 66"/>
          <p:cNvPicPr>
            <a:picLocks noChangeAspect="1"/>
          </p:cNvPicPr>
          <p:nvPr/>
        </p:nvPicPr>
        <p:blipFill>
          <a:blip r:embed="rId15"/>
          <a:srcRect/>
          <a:stretch>
            <a:fillRect/>
          </a:stretch>
        </p:blipFill>
        <p:spPr bwMode="auto">
          <a:xfrm>
            <a:off x="2959100" y="3878263"/>
            <a:ext cx="3294063" cy="1123950"/>
          </a:xfrm>
          <a:prstGeom prst="rect">
            <a:avLst/>
          </a:prstGeom>
          <a:noFill/>
          <a:ln w="9525">
            <a:noFill/>
            <a:miter lim="800000"/>
            <a:headEnd/>
            <a:tailEnd/>
          </a:ln>
        </p:spPr>
      </p:pic>
      <p:pic>
        <p:nvPicPr>
          <p:cNvPr id="70" name="图片 69"/>
          <p:cNvPicPr>
            <a:picLocks noChangeAspect="1"/>
          </p:cNvPicPr>
          <p:nvPr/>
        </p:nvPicPr>
        <p:blipFill>
          <a:blip r:embed="rId16"/>
          <a:srcRect/>
          <a:stretch>
            <a:fillRect/>
          </a:stretch>
        </p:blipFill>
        <p:spPr bwMode="auto">
          <a:xfrm>
            <a:off x="4146550" y="3878263"/>
            <a:ext cx="2012950" cy="1123950"/>
          </a:xfrm>
          <a:prstGeom prst="rect">
            <a:avLst/>
          </a:prstGeom>
          <a:noFill/>
          <a:ln w="9525">
            <a:noFill/>
            <a:miter lim="800000"/>
            <a:headEnd/>
            <a:tailEnd/>
          </a:ln>
        </p:spPr>
      </p:pic>
      <p:sp>
        <p:nvSpPr>
          <p:cNvPr id="71" name="矩形 70"/>
          <p:cNvSpPr/>
          <p:nvPr/>
        </p:nvSpPr>
        <p:spPr>
          <a:xfrm>
            <a:off x="395288" y="1009650"/>
            <a:ext cx="5927725" cy="1138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75" name="矩形 74"/>
          <p:cNvSpPr/>
          <p:nvPr/>
        </p:nvSpPr>
        <p:spPr>
          <a:xfrm>
            <a:off x="449263" y="2452688"/>
            <a:ext cx="5881687" cy="10636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76" name="矩形 75"/>
          <p:cNvSpPr/>
          <p:nvPr/>
        </p:nvSpPr>
        <p:spPr>
          <a:xfrm>
            <a:off x="449263" y="3860800"/>
            <a:ext cx="5873750" cy="1139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72" name="TextBox 71"/>
          <p:cNvSpPr txBox="1">
            <a:spLocks noChangeArrowheads="1"/>
          </p:cNvSpPr>
          <p:nvPr/>
        </p:nvSpPr>
        <p:spPr bwMode="auto">
          <a:xfrm>
            <a:off x="6372225" y="1131888"/>
            <a:ext cx="2447925" cy="3611562"/>
          </a:xfrm>
          <a:prstGeom prst="rect">
            <a:avLst/>
          </a:prstGeom>
          <a:solidFill>
            <a:srgbClr val="92D050"/>
          </a:solidFill>
          <a:ln w="31750">
            <a:solidFill>
              <a:schemeClr val="accent1"/>
            </a:solidFill>
            <a:miter lim="800000"/>
            <a:headEnd/>
            <a:tailEnd/>
          </a:ln>
        </p:spPr>
        <p:txBody>
          <a:bodyPr>
            <a:spAutoFit/>
          </a:bodyPr>
          <a:lstStyle/>
          <a:p>
            <a:pPr>
              <a:lnSpc>
                <a:spcPct val="130000"/>
              </a:lnSpc>
            </a:pPr>
            <a:r>
              <a:rPr lang="en-US" altLang="zh-CN" sz="4800" b="1" dirty="0">
                <a:solidFill>
                  <a:srgbClr val="880C02"/>
                </a:solidFill>
                <a:ea typeface="微软雅黑" pitchFamily="34" charset="-122"/>
              </a:rPr>
              <a:t>4</a:t>
            </a:r>
          </a:p>
          <a:p>
            <a:pPr>
              <a:lnSpc>
                <a:spcPct val="130000"/>
              </a:lnSpc>
            </a:pPr>
            <a:r>
              <a:rPr lang="zh-CN" altLang="en-US" sz="3600" b="1" dirty="0">
                <a:ea typeface="微软雅黑" pitchFamily="34" charset="-122"/>
              </a:rPr>
              <a:t>个学期</a:t>
            </a:r>
            <a:endParaRPr lang="en-US" altLang="zh-CN" sz="3600" b="1" dirty="0">
              <a:ea typeface="微软雅黑" pitchFamily="34" charset="-122"/>
            </a:endParaRPr>
          </a:p>
          <a:p>
            <a:pPr>
              <a:lnSpc>
                <a:spcPct val="130000"/>
              </a:lnSpc>
            </a:pPr>
            <a:r>
              <a:rPr lang="en-US" altLang="zh-CN" sz="6000" dirty="0">
                <a:solidFill>
                  <a:srgbClr val="88020C"/>
                </a:solidFill>
                <a:ea typeface="微软雅黑" pitchFamily="34" charset="-122"/>
              </a:rPr>
              <a:t>147</a:t>
            </a:r>
          </a:p>
          <a:p>
            <a:pPr>
              <a:lnSpc>
                <a:spcPct val="130000"/>
              </a:lnSpc>
            </a:pPr>
            <a:r>
              <a:rPr lang="zh-CN" altLang="en-US" sz="3200" b="1" dirty="0" smtClean="0">
                <a:ea typeface="微软雅黑" pitchFamily="34" charset="-122"/>
              </a:rPr>
              <a:t>页文件</a:t>
            </a:r>
            <a:endParaRPr lang="zh-CN" altLang="en-US" sz="3200" b="1" dirty="0">
              <a:ea typeface="微软雅黑" pitchFamily="34" charset="-122"/>
            </a:endParaRPr>
          </a:p>
        </p:txBody>
      </p:sp>
    </p:spTree>
    <p:custDataLst>
      <p:tags r:id="rId1"/>
    </p:custDataLst>
    <p:extLst>
      <p:ext uri="{BB962C8B-B14F-4D97-AF65-F5344CB8AC3E}">
        <p14:creationId xmlns:p14="http://schemas.microsoft.com/office/powerpoint/2010/main" val="21647815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22"/>
                                        </p:tgtEl>
                                        <p:attrNameLst>
                                          <p:attrName>style.visibility</p:attrName>
                                        </p:attrNameLst>
                                      </p:cBhvr>
                                      <p:to>
                                        <p:strVal val="visible"/>
                                      </p:to>
                                    </p:set>
                                    <p:anim calcmode="lin" valueType="num">
                                      <p:cBhvr>
                                        <p:cTn id="7" dur="300" fill="hold"/>
                                        <p:tgtEl>
                                          <p:spTgt spid="3122"/>
                                        </p:tgtEl>
                                        <p:attrNameLst>
                                          <p:attrName>ppt_w</p:attrName>
                                        </p:attrNameLst>
                                      </p:cBhvr>
                                      <p:tavLst>
                                        <p:tav tm="0">
                                          <p:val>
                                            <p:fltVal val="0"/>
                                          </p:val>
                                        </p:tav>
                                        <p:tav tm="100000">
                                          <p:val>
                                            <p:strVal val="#ppt_w"/>
                                          </p:val>
                                        </p:tav>
                                      </p:tavLst>
                                    </p:anim>
                                    <p:anim calcmode="lin" valueType="num">
                                      <p:cBhvr>
                                        <p:cTn id="8" dur="300" fill="hold"/>
                                        <p:tgtEl>
                                          <p:spTgt spid="3122"/>
                                        </p:tgtEl>
                                        <p:attrNameLst>
                                          <p:attrName>ppt_h</p:attrName>
                                        </p:attrNameLst>
                                      </p:cBhvr>
                                      <p:tavLst>
                                        <p:tav tm="0">
                                          <p:val>
                                            <p:fltVal val="0"/>
                                          </p:val>
                                        </p:tav>
                                        <p:tav tm="100000">
                                          <p:val>
                                            <p:strVal val="#ppt_h"/>
                                          </p:val>
                                        </p:tav>
                                      </p:tavLst>
                                    </p:anim>
                                    <p:animEffect transition="in" filter="fade">
                                      <p:cBhvr>
                                        <p:cTn id="9" dur="300"/>
                                        <p:tgtEl>
                                          <p:spTgt spid="3122"/>
                                        </p:tgtEl>
                                      </p:cBhvr>
                                    </p:animEffect>
                                  </p:childTnLst>
                                </p:cTn>
                              </p:par>
                              <p:par>
                                <p:cTn id="10" presetID="6" presetClass="emph" presetSubtype="0" accel="36667" decel="30000" autoRev="1" fill="hold" grpId="1" nodeType="withEffect">
                                  <p:stCondLst>
                                    <p:cond delay="0"/>
                                  </p:stCondLst>
                                  <p:childTnLst>
                                    <p:animScale>
                                      <p:cBhvr>
                                        <p:cTn id="11" dur="300" fill="hold"/>
                                        <p:tgtEl>
                                          <p:spTgt spid="3122"/>
                                        </p:tgtEl>
                                      </p:cBhvr>
                                      <p:by x="120000" y="120000"/>
                                    </p:animScale>
                                  </p:childTnLst>
                                </p:cTn>
                              </p:par>
                              <p:par>
                                <p:cTn id="12" presetID="32" presetClass="emph" presetSubtype="0" fill="hold" grpId="2" nodeType="withEffect">
                                  <p:stCondLst>
                                    <p:cond delay="0"/>
                                  </p:stCondLst>
                                  <p:childTnLst>
                                    <p:animRot by="120000">
                                      <p:cBhvr>
                                        <p:cTn id="13" dur="60" fill="hold">
                                          <p:stCondLst>
                                            <p:cond delay="0"/>
                                          </p:stCondLst>
                                        </p:cTn>
                                        <p:tgtEl>
                                          <p:spTgt spid="3122"/>
                                        </p:tgtEl>
                                        <p:attrNameLst>
                                          <p:attrName>r</p:attrName>
                                        </p:attrNameLst>
                                      </p:cBhvr>
                                    </p:animRot>
                                    <p:animRot by="-240000">
                                      <p:cBhvr>
                                        <p:cTn id="14" dur="120" fill="hold">
                                          <p:stCondLst>
                                            <p:cond delay="120"/>
                                          </p:stCondLst>
                                        </p:cTn>
                                        <p:tgtEl>
                                          <p:spTgt spid="3122"/>
                                        </p:tgtEl>
                                        <p:attrNameLst>
                                          <p:attrName>r</p:attrName>
                                        </p:attrNameLst>
                                      </p:cBhvr>
                                    </p:animRot>
                                    <p:animRot by="240000">
                                      <p:cBhvr>
                                        <p:cTn id="15" dur="120" fill="hold">
                                          <p:stCondLst>
                                            <p:cond delay="240"/>
                                          </p:stCondLst>
                                        </p:cTn>
                                        <p:tgtEl>
                                          <p:spTgt spid="3122"/>
                                        </p:tgtEl>
                                        <p:attrNameLst>
                                          <p:attrName>r</p:attrName>
                                        </p:attrNameLst>
                                      </p:cBhvr>
                                    </p:animRot>
                                    <p:animRot by="-240000">
                                      <p:cBhvr>
                                        <p:cTn id="16" dur="120" fill="hold">
                                          <p:stCondLst>
                                            <p:cond delay="360"/>
                                          </p:stCondLst>
                                        </p:cTn>
                                        <p:tgtEl>
                                          <p:spTgt spid="3122"/>
                                        </p:tgtEl>
                                        <p:attrNameLst>
                                          <p:attrName>r</p:attrName>
                                        </p:attrNameLst>
                                      </p:cBhvr>
                                    </p:animRot>
                                    <p:animRot by="120000">
                                      <p:cBhvr>
                                        <p:cTn id="17" dur="120" fill="hold">
                                          <p:stCondLst>
                                            <p:cond delay="480"/>
                                          </p:stCondLst>
                                        </p:cTn>
                                        <p:tgtEl>
                                          <p:spTgt spid="3122"/>
                                        </p:tgtEl>
                                        <p:attrNameLst>
                                          <p:attrName>r</p:attrName>
                                        </p:attrNameLst>
                                      </p:cBhvr>
                                    </p:animRot>
                                  </p:childTnLst>
                                </p:cTn>
                              </p:par>
                            </p:childTnLst>
                          </p:cTn>
                        </p:par>
                        <p:par>
                          <p:cTn id="18" fill="hold">
                            <p:stCondLst>
                              <p:cond delay="600"/>
                            </p:stCondLst>
                            <p:childTnLst>
                              <p:par>
                                <p:cTn id="19" presetID="2" presetClass="entr" presetSubtype="4"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1100"/>
                            </p:stCondLst>
                            <p:childTnLst>
                              <p:par>
                                <p:cTn id="24" presetID="2" presetClass="entr" presetSubtype="4"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additive="base">
                                        <p:cTn id="26" dur="500" fill="hold"/>
                                        <p:tgtEl>
                                          <p:spTgt spid="61"/>
                                        </p:tgtEl>
                                        <p:attrNameLst>
                                          <p:attrName>ppt_x</p:attrName>
                                        </p:attrNameLst>
                                      </p:cBhvr>
                                      <p:tavLst>
                                        <p:tav tm="0">
                                          <p:val>
                                            <p:strVal val="#ppt_x"/>
                                          </p:val>
                                        </p:tav>
                                        <p:tav tm="100000">
                                          <p:val>
                                            <p:strVal val="#ppt_x"/>
                                          </p:val>
                                        </p:tav>
                                      </p:tavLst>
                                    </p:anim>
                                    <p:anim calcmode="lin" valueType="num">
                                      <p:cBhvr additive="base">
                                        <p:cTn id="27" dur="500" fill="hold"/>
                                        <p:tgtEl>
                                          <p:spTgt spid="61"/>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4" fill="hold" grpId="0" nodeType="after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additive="base">
                                        <p:cTn id="31" dur="500" fill="hold"/>
                                        <p:tgtEl>
                                          <p:spTgt spid="63"/>
                                        </p:tgtEl>
                                        <p:attrNameLst>
                                          <p:attrName>ppt_x</p:attrName>
                                        </p:attrNameLst>
                                      </p:cBhvr>
                                      <p:tavLst>
                                        <p:tav tm="0">
                                          <p:val>
                                            <p:strVal val="#ppt_x"/>
                                          </p:val>
                                        </p:tav>
                                        <p:tav tm="100000">
                                          <p:val>
                                            <p:strVal val="#ppt_x"/>
                                          </p:val>
                                        </p:tav>
                                      </p:tavLst>
                                    </p:anim>
                                    <p:anim calcmode="lin" valueType="num">
                                      <p:cBhvr additive="base">
                                        <p:cTn id="32" dur="500" fill="hold"/>
                                        <p:tgtEl>
                                          <p:spTgt spid="63"/>
                                        </p:tgtEl>
                                        <p:attrNameLst>
                                          <p:attrName>ppt_y</p:attrName>
                                        </p:attrNameLst>
                                      </p:cBhvr>
                                      <p:tavLst>
                                        <p:tav tm="0">
                                          <p:val>
                                            <p:strVal val="1+#ppt_h/2"/>
                                          </p:val>
                                        </p:tav>
                                        <p:tav tm="100000">
                                          <p:val>
                                            <p:strVal val="#ppt_y"/>
                                          </p:val>
                                        </p:tav>
                                      </p:tavLst>
                                    </p:anim>
                                  </p:childTnLst>
                                </p:cTn>
                              </p:par>
                            </p:childTnLst>
                          </p:cTn>
                        </p:par>
                        <p:par>
                          <p:cTn id="33" fill="hold">
                            <p:stCondLst>
                              <p:cond delay="2100"/>
                            </p:stCondLst>
                            <p:childTnLst>
                              <p:par>
                                <p:cTn id="34" presetID="2" presetClass="entr" presetSubtype="4"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par>
                          <p:cTn id="38" fill="hold">
                            <p:stCondLst>
                              <p:cond delay="2600"/>
                            </p:stCondLst>
                            <p:childTnLst>
                              <p:par>
                                <p:cTn id="39" presetID="2" presetClass="entr" presetSubtype="4"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3100"/>
                            </p:stCondLst>
                            <p:childTnLst>
                              <p:par>
                                <p:cTn id="44" presetID="2" presetClass="entr" presetSubtype="4"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 calcmode="lin" valueType="num">
                                      <p:cBhvr additive="base">
                                        <p:cTn id="46" dur="500" fill="hold"/>
                                        <p:tgtEl>
                                          <p:spTgt spid="5"/>
                                        </p:tgtEl>
                                        <p:attrNameLst>
                                          <p:attrName>ppt_x</p:attrName>
                                        </p:attrNameLst>
                                      </p:cBhvr>
                                      <p:tavLst>
                                        <p:tav tm="0">
                                          <p:val>
                                            <p:strVal val="#ppt_x"/>
                                          </p:val>
                                        </p:tav>
                                        <p:tav tm="100000">
                                          <p:val>
                                            <p:strVal val="#ppt_x"/>
                                          </p:val>
                                        </p:tav>
                                      </p:tavLst>
                                    </p:anim>
                                    <p:anim calcmode="lin" valueType="num">
                                      <p:cBhvr additive="base">
                                        <p:cTn id="47" dur="500" fill="hold"/>
                                        <p:tgtEl>
                                          <p:spTgt spid="5"/>
                                        </p:tgtEl>
                                        <p:attrNameLst>
                                          <p:attrName>ppt_y</p:attrName>
                                        </p:attrNameLst>
                                      </p:cBhvr>
                                      <p:tavLst>
                                        <p:tav tm="0">
                                          <p:val>
                                            <p:strVal val="1+#ppt_h/2"/>
                                          </p:val>
                                        </p:tav>
                                        <p:tav tm="100000">
                                          <p:val>
                                            <p:strVal val="#ppt_y"/>
                                          </p:val>
                                        </p:tav>
                                      </p:tavLst>
                                    </p:anim>
                                  </p:childTnLst>
                                </p:cTn>
                              </p:par>
                              <p:par>
                                <p:cTn id="48" presetID="10" presetClass="entr" presetSubtype="0" fill="hold" grpId="0"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fade">
                                      <p:cBhvr>
                                        <p:cTn id="65" dur="500"/>
                                        <p:tgtEl>
                                          <p:spTgt spid="64"/>
                                        </p:tgtEl>
                                      </p:cBhvr>
                                    </p:animEffect>
                                  </p:childTnLst>
                                </p:cTn>
                              </p:par>
                            </p:childTnLst>
                          </p:cTn>
                        </p:par>
                        <p:par>
                          <p:cTn id="66" fill="hold">
                            <p:stCondLst>
                              <p:cond delay="3600"/>
                            </p:stCondLst>
                            <p:childTnLst>
                              <p:par>
                                <p:cTn id="67" presetID="42"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anim calcmode="lin" valueType="num">
                                      <p:cBhvr>
                                        <p:cTn id="70" dur="500" fill="hold"/>
                                        <p:tgtEl>
                                          <p:spTgt spid="7"/>
                                        </p:tgtEl>
                                        <p:attrNameLst>
                                          <p:attrName>ppt_x</p:attrName>
                                        </p:attrNameLst>
                                      </p:cBhvr>
                                      <p:tavLst>
                                        <p:tav tm="0">
                                          <p:val>
                                            <p:strVal val="#ppt_x"/>
                                          </p:val>
                                        </p:tav>
                                        <p:tav tm="100000">
                                          <p:val>
                                            <p:strVal val="#ppt_x"/>
                                          </p:val>
                                        </p:tav>
                                      </p:tavLst>
                                    </p:anim>
                                    <p:anim calcmode="lin" valueType="num">
                                      <p:cBhvr>
                                        <p:cTn id="71" dur="500" fill="hold"/>
                                        <p:tgtEl>
                                          <p:spTgt spid="7"/>
                                        </p:tgtEl>
                                        <p:attrNameLst>
                                          <p:attrName>ppt_y</p:attrName>
                                        </p:attrNameLst>
                                      </p:cBhvr>
                                      <p:tavLst>
                                        <p:tav tm="0">
                                          <p:val>
                                            <p:strVal val="#ppt_y+.1"/>
                                          </p:val>
                                        </p:tav>
                                        <p:tav tm="100000">
                                          <p:val>
                                            <p:strVal val="#ppt_y"/>
                                          </p:val>
                                        </p:tav>
                                      </p:tavLst>
                                    </p:anim>
                                  </p:childTnLst>
                                </p:cTn>
                              </p:par>
                            </p:childTnLst>
                          </p:cTn>
                        </p:par>
                        <p:par>
                          <p:cTn id="72" fill="hold">
                            <p:stCondLst>
                              <p:cond delay="4100"/>
                            </p:stCondLst>
                            <p:childTnLst>
                              <p:par>
                                <p:cTn id="73" presetID="42" presetClass="entr" presetSubtype="0" fill="hold" nodeType="after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anim calcmode="lin" valueType="num">
                                      <p:cBhvr>
                                        <p:cTn id="76" dur="500" fill="hold"/>
                                        <p:tgtEl>
                                          <p:spTgt spid="8"/>
                                        </p:tgtEl>
                                        <p:attrNameLst>
                                          <p:attrName>ppt_x</p:attrName>
                                        </p:attrNameLst>
                                      </p:cBhvr>
                                      <p:tavLst>
                                        <p:tav tm="0">
                                          <p:val>
                                            <p:strVal val="#ppt_x"/>
                                          </p:val>
                                        </p:tav>
                                        <p:tav tm="100000">
                                          <p:val>
                                            <p:strVal val="#ppt_x"/>
                                          </p:val>
                                        </p:tav>
                                      </p:tavLst>
                                    </p:anim>
                                    <p:anim calcmode="lin" valueType="num">
                                      <p:cBhvr>
                                        <p:cTn id="77" dur="500" fill="hold"/>
                                        <p:tgtEl>
                                          <p:spTgt spid="8"/>
                                        </p:tgtEl>
                                        <p:attrNameLst>
                                          <p:attrName>ppt_y</p:attrName>
                                        </p:attrNameLst>
                                      </p:cBhvr>
                                      <p:tavLst>
                                        <p:tav tm="0">
                                          <p:val>
                                            <p:strVal val="#ppt_y+.1"/>
                                          </p:val>
                                        </p:tav>
                                        <p:tav tm="100000">
                                          <p:val>
                                            <p:strVal val="#ppt_y"/>
                                          </p:val>
                                        </p:tav>
                                      </p:tavLst>
                                    </p:anim>
                                  </p:childTnLst>
                                </p:cTn>
                              </p:par>
                            </p:childTnLst>
                          </p:cTn>
                        </p:par>
                        <p:par>
                          <p:cTn id="78" fill="hold">
                            <p:stCondLst>
                              <p:cond delay="4600"/>
                            </p:stCondLst>
                            <p:childTnLst>
                              <p:par>
                                <p:cTn id="79" presetID="42" presetClass="entr" presetSubtype="0" fill="hold" nodeType="after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500"/>
                                        <p:tgtEl>
                                          <p:spTgt spid="10"/>
                                        </p:tgtEl>
                                      </p:cBhvr>
                                    </p:animEffect>
                                    <p:anim calcmode="lin" valueType="num">
                                      <p:cBhvr>
                                        <p:cTn id="82" dur="500" fill="hold"/>
                                        <p:tgtEl>
                                          <p:spTgt spid="10"/>
                                        </p:tgtEl>
                                        <p:attrNameLst>
                                          <p:attrName>ppt_x</p:attrName>
                                        </p:attrNameLst>
                                      </p:cBhvr>
                                      <p:tavLst>
                                        <p:tav tm="0">
                                          <p:val>
                                            <p:strVal val="#ppt_x"/>
                                          </p:val>
                                        </p:tav>
                                        <p:tav tm="100000">
                                          <p:val>
                                            <p:strVal val="#ppt_x"/>
                                          </p:val>
                                        </p:tav>
                                      </p:tavLst>
                                    </p:anim>
                                    <p:anim calcmode="lin" valueType="num">
                                      <p:cBhvr>
                                        <p:cTn id="83" dur="500" fill="hold"/>
                                        <p:tgtEl>
                                          <p:spTgt spid="10"/>
                                        </p:tgtEl>
                                        <p:attrNameLst>
                                          <p:attrName>ppt_y</p:attrName>
                                        </p:attrNameLst>
                                      </p:cBhvr>
                                      <p:tavLst>
                                        <p:tav tm="0">
                                          <p:val>
                                            <p:strVal val="#ppt_y+.1"/>
                                          </p:val>
                                        </p:tav>
                                        <p:tav tm="100000">
                                          <p:val>
                                            <p:strVal val="#ppt_y"/>
                                          </p:val>
                                        </p:tav>
                                      </p:tavLst>
                                    </p:anim>
                                  </p:childTnLst>
                                </p:cTn>
                              </p:par>
                            </p:childTnLst>
                          </p:cTn>
                        </p:par>
                        <p:par>
                          <p:cTn id="84" fill="hold">
                            <p:stCondLst>
                              <p:cond delay="5100"/>
                            </p:stCondLst>
                            <p:childTnLst>
                              <p:par>
                                <p:cTn id="85" presetID="42" presetClass="entr" presetSubtype="0" fill="hold"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anim calcmode="lin" valueType="num">
                                      <p:cBhvr>
                                        <p:cTn id="88" dur="500" fill="hold"/>
                                        <p:tgtEl>
                                          <p:spTgt spid="11"/>
                                        </p:tgtEl>
                                        <p:attrNameLst>
                                          <p:attrName>ppt_x</p:attrName>
                                        </p:attrNameLst>
                                      </p:cBhvr>
                                      <p:tavLst>
                                        <p:tav tm="0">
                                          <p:val>
                                            <p:strVal val="#ppt_x"/>
                                          </p:val>
                                        </p:tav>
                                        <p:tav tm="100000">
                                          <p:val>
                                            <p:strVal val="#ppt_x"/>
                                          </p:val>
                                        </p:tav>
                                      </p:tavLst>
                                    </p:anim>
                                    <p:anim calcmode="lin" valueType="num">
                                      <p:cBhvr>
                                        <p:cTn id="89" dur="500" fill="hold"/>
                                        <p:tgtEl>
                                          <p:spTgt spid="11"/>
                                        </p:tgtEl>
                                        <p:attrNameLst>
                                          <p:attrName>ppt_y</p:attrName>
                                        </p:attrNameLst>
                                      </p:cBhvr>
                                      <p:tavLst>
                                        <p:tav tm="0">
                                          <p:val>
                                            <p:strVal val="#ppt_y+.1"/>
                                          </p:val>
                                        </p:tav>
                                        <p:tav tm="100000">
                                          <p:val>
                                            <p:strVal val="#ppt_y"/>
                                          </p:val>
                                        </p:tav>
                                      </p:tavLst>
                                    </p:anim>
                                  </p:childTnLst>
                                </p:cTn>
                              </p:par>
                            </p:childTnLst>
                          </p:cTn>
                        </p:par>
                        <p:par>
                          <p:cTn id="90" fill="hold">
                            <p:stCondLst>
                              <p:cond delay="5600"/>
                            </p:stCondLst>
                            <p:childTnLst>
                              <p:par>
                                <p:cTn id="91" presetID="22" presetClass="entr" presetSubtype="4"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down)">
                                      <p:cBhvr>
                                        <p:cTn id="93" dur="500"/>
                                        <p:tgtEl>
                                          <p:spTgt spid="16"/>
                                        </p:tgtEl>
                                      </p:cBhvr>
                                    </p:animEffect>
                                  </p:childTnLst>
                                </p:cTn>
                              </p:par>
                            </p:childTnLst>
                          </p:cTn>
                        </p:par>
                        <p:par>
                          <p:cTn id="94" fill="hold">
                            <p:stCondLst>
                              <p:cond delay="6100"/>
                            </p:stCondLst>
                            <p:childTnLst>
                              <p:par>
                                <p:cTn id="95" presetID="22" presetClass="entr" presetSubtype="4" fill="hold" nodeType="after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wipe(down)">
                                      <p:cBhvr>
                                        <p:cTn id="97" dur="500"/>
                                        <p:tgtEl>
                                          <p:spTgt spid="46"/>
                                        </p:tgtEl>
                                      </p:cBhvr>
                                    </p:animEffect>
                                  </p:childTnLst>
                                </p:cTn>
                              </p:par>
                            </p:childTnLst>
                          </p:cTn>
                        </p:par>
                        <p:par>
                          <p:cTn id="98" fill="hold">
                            <p:stCondLst>
                              <p:cond delay="6600"/>
                            </p:stCondLst>
                            <p:childTnLst>
                              <p:par>
                                <p:cTn id="99" presetID="22" presetClass="entr" presetSubtype="4" fill="hold" nodeType="after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childTnLst>
                          </p:cTn>
                        </p:par>
                        <p:par>
                          <p:cTn id="102" fill="hold">
                            <p:stCondLst>
                              <p:cond delay="7100"/>
                            </p:stCondLst>
                            <p:childTnLst>
                              <p:par>
                                <p:cTn id="103" presetID="22" presetClass="entr" presetSubtype="4" fill="hold" nodeType="after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wipe(down)">
                                      <p:cBhvr>
                                        <p:cTn id="105" dur="500"/>
                                        <p:tgtEl>
                                          <p:spTgt spid="66"/>
                                        </p:tgtEl>
                                      </p:cBhvr>
                                    </p:animEffect>
                                  </p:childTnLst>
                                </p:cTn>
                              </p:par>
                            </p:childTnLst>
                          </p:cTn>
                        </p:par>
                        <p:par>
                          <p:cTn id="106" fill="hold">
                            <p:stCondLst>
                              <p:cond delay="7600"/>
                            </p:stCondLst>
                            <p:childTnLst>
                              <p:par>
                                <p:cTn id="107" presetID="53" presetClass="entr" presetSubtype="16" fill="hold" nodeType="afterEffect">
                                  <p:stCondLst>
                                    <p:cond delay="0"/>
                                  </p:stCondLst>
                                  <p:childTnLst>
                                    <p:set>
                                      <p:cBhvr>
                                        <p:cTn id="108" dur="1" fill="hold">
                                          <p:stCondLst>
                                            <p:cond delay="0"/>
                                          </p:stCondLst>
                                        </p:cTn>
                                        <p:tgtEl>
                                          <p:spTgt spid="69"/>
                                        </p:tgtEl>
                                        <p:attrNameLst>
                                          <p:attrName>style.visibility</p:attrName>
                                        </p:attrNameLst>
                                      </p:cBhvr>
                                      <p:to>
                                        <p:strVal val="visible"/>
                                      </p:to>
                                    </p:set>
                                    <p:anim calcmode="lin" valueType="num">
                                      <p:cBhvr>
                                        <p:cTn id="109" dur="500" fill="hold"/>
                                        <p:tgtEl>
                                          <p:spTgt spid="69"/>
                                        </p:tgtEl>
                                        <p:attrNameLst>
                                          <p:attrName>ppt_w</p:attrName>
                                        </p:attrNameLst>
                                      </p:cBhvr>
                                      <p:tavLst>
                                        <p:tav tm="0">
                                          <p:val>
                                            <p:fltVal val="0"/>
                                          </p:val>
                                        </p:tav>
                                        <p:tav tm="100000">
                                          <p:val>
                                            <p:strVal val="#ppt_w"/>
                                          </p:val>
                                        </p:tav>
                                      </p:tavLst>
                                    </p:anim>
                                    <p:anim calcmode="lin" valueType="num">
                                      <p:cBhvr>
                                        <p:cTn id="110" dur="500" fill="hold"/>
                                        <p:tgtEl>
                                          <p:spTgt spid="69"/>
                                        </p:tgtEl>
                                        <p:attrNameLst>
                                          <p:attrName>ppt_h</p:attrName>
                                        </p:attrNameLst>
                                      </p:cBhvr>
                                      <p:tavLst>
                                        <p:tav tm="0">
                                          <p:val>
                                            <p:fltVal val="0"/>
                                          </p:val>
                                        </p:tav>
                                        <p:tav tm="100000">
                                          <p:val>
                                            <p:strVal val="#ppt_h"/>
                                          </p:val>
                                        </p:tav>
                                      </p:tavLst>
                                    </p:anim>
                                    <p:animEffect transition="in" filter="fade">
                                      <p:cBhvr>
                                        <p:cTn id="111" dur="500"/>
                                        <p:tgtEl>
                                          <p:spTgt spid="69"/>
                                        </p:tgtEl>
                                      </p:cBhvr>
                                    </p:animEffect>
                                  </p:childTnLst>
                                </p:cTn>
                              </p:par>
                            </p:childTnLst>
                          </p:cTn>
                        </p:par>
                        <p:par>
                          <p:cTn id="112" fill="hold">
                            <p:stCondLst>
                              <p:cond delay="8100"/>
                            </p:stCondLst>
                            <p:childTnLst>
                              <p:par>
                                <p:cTn id="113" presetID="53" presetClass="entr" presetSubtype="16" fill="hold" nodeType="afterEffect">
                                  <p:stCondLst>
                                    <p:cond delay="0"/>
                                  </p:stCondLst>
                                  <p:childTnLst>
                                    <p:set>
                                      <p:cBhvr>
                                        <p:cTn id="114" dur="1" fill="hold">
                                          <p:stCondLst>
                                            <p:cond delay="0"/>
                                          </p:stCondLst>
                                        </p:cTn>
                                        <p:tgtEl>
                                          <p:spTgt spid="68"/>
                                        </p:tgtEl>
                                        <p:attrNameLst>
                                          <p:attrName>style.visibility</p:attrName>
                                        </p:attrNameLst>
                                      </p:cBhvr>
                                      <p:to>
                                        <p:strVal val="visible"/>
                                      </p:to>
                                    </p:set>
                                    <p:anim calcmode="lin" valueType="num">
                                      <p:cBhvr>
                                        <p:cTn id="115" dur="500" fill="hold"/>
                                        <p:tgtEl>
                                          <p:spTgt spid="68"/>
                                        </p:tgtEl>
                                        <p:attrNameLst>
                                          <p:attrName>ppt_w</p:attrName>
                                        </p:attrNameLst>
                                      </p:cBhvr>
                                      <p:tavLst>
                                        <p:tav tm="0">
                                          <p:val>
                                            <p:fltVal val="0"/>
                                          </p:val>
                                        </p:tav>
                                        <p:tav tm="100000">
                                          <p:val>
                                            <p:strVal val="#ppt_w"/>
                                          </p:val>
                                        </p:tav>
                                      </p:tavLst>
                                    </p:anim>
                                    <p:anim calcmode="lin" valueType="num">
                                      <p:cBhvr>
                                        <p:cTn id="116" dur="500" fill="hold"/>
                                        <p:tgtEl>
                                          <p:spTgt spid="68"/>
                                        </p:tgtEl>
                                        <p:attrNameLst>
                                          <p:attrName>ppt_h</p:attrName>
                                        </p:attrNameLst>
                                      </p:cBhvr>
                                      <p:tavLst>
                                        <p:tav tm="0">
                                          <p:val>
                                            <p:fltVal val="0"/>
                                          </p:val>
                                        </p:tav>
                                        <p:tav tm="100000">
                                          <p:val>
                                            <p:strVal val="#ppt_h"/>
                                          </p:val>
                                        </p:tav>
                                      </p:tavLst>
                                    </p:anim>
                                    <p:animEffect transition="in" filter="fade">
                                      <p:cBhvr>
                                        <p:cTn id="117" dur="500"/>
                                        <p:tgtEl>
                                          <p:spTgt spid="68"/>
                                        </p:tgtEl>
                                      </p:cBhvr>
                                    </p:animEffect>
                                  </p:childTnLst>
                                </p:cTn>
                              </p:par>
                            </p:childTnLst>
                          </p:cTn>
                        </p:par>
                        <p:par>
                          <p:cTn id="118" fill="hold">
                            <p:stCondLst>
                              <p:cond delay="8600"/>
                            </p:stCondLst>
                            <p:childTnLst>
                              <p:par>
                                <p:cTn id="119" presetID="53" presetClass="entr" presetSubtype="16" fill="hold" nodeType="afterEffect">
                                  <p:stCondLst>
                                    <p:cond delay="0"/>
                                  </p:stCondLst>
                                  <p:childTnLst>
                                    <p:set>
                                      <p:cBhvr>
                                        <p:cTn id="120" dur="1" fill="hold">
                                          <p:stCondLst>
                                            <p:cond delay="0"/>
                                          </p:stCondLst>
                                        </p:cTn>
                                        <p:tgtEl>
                                          <p:spTgt spid="67"/>
                                        </p:tgtEl>
                                        <p:attrNameLst>
                                          <p:attrName>style.visibility</p:attrName>
                                        </p:attrNameLst>
                                      </p:cBhvr>
                                      <p:to>
                                        <p:strVal val="visible"/>
                                      </p:to>
                                    </p:set>
                                    <p:anim calcmode="lin" valueType="num">
                                      <p:cBhvr>
                                        <p:cTn id="121" dur="500" fill="hold"/>
                                        <p:tgtEl>
                                          <p:spTgt spid="67"/>
                                        </p:tgtEl>
                                        <p:attrNameLst>
                                          <p:attrName>ppt_w</p:attrName>
                                        </p:attrNameLst>
                                      </p:cBhvr>
                                      <p:tavLst>
                                        <p:tav tm="0">
                                          <p:val>
                                            <p:fltVal val="0"/>
                                          </p:val>
                                        </p:tav>
                                        <p:tav tm="100000">
                                          <p:val>
                                            <p:strVal val="#ppt_w"/>
                                          </p:val>
                                        </p:tav>
                                      </p:tavLst>
                                    </p:anim>
                                    <p:anim calcmode="lin" valueType="num">
                                      <p:cBhvr>
                                        <p:cTn id="122" dur="500" fill="hold"/>
                                        <p:tgtEl>
                                          <p:spTgt spid="67"/>
                                        </p:tgtEl>
                                        <p:attrNameLst>
                                          <p:attrName>ppt_h</p:attrName>
                                        </p:attrNameLst>
                                      </p:cBhvr>
                                      <p:tavLst>
                                        <p:tav tm="0">
                                          <p:val>
                                            <p:fltVal val="0"/>
                                          </p:val>
                                        </p:tav>
                                        <p:tav tm="100000">
                                          <p:val>
                                            <p:strVal val="#ppt_h"/>
                                          </p:val>
                                        </p:tav>
                                      </p:tavLst>
                                    </p:anim>
                                    <p:animEffect transition="in" filter="fade">
                                      <p:cBhvr>
                                        <p:cTn id="123" dur="500"/>
                                        <p:tgtEl>
                                          <p:spTgt spid="67"/>
                                        </p:tgtEl>
                                      </p:cBhvr>
                                    </p:animEffect>
                                  </p:childTnLst>
                                </p:cTn>
                              </p:par>
                            </p:childTnLst>
                          </p:cTn>
                        </p:par>
                        <p:par>
                          <p:cTn id="124" fill="hold">
                            <p:stCondLst>
                              <p:cond delay="9100"/>
                            </p:stCondLst>
                            <p:childTnLst>
                              <p:par>
                                <p:cTn id="125" presetID="53" presetClass="entr" presetSubtype="16" fill="hold" nodeType="afterEffect">
                                  <p:stCondLst>
                                    <p:cond delay="0"/>
                                  </p:stCondLst>
                                  <p:childTnLst>
                                    <p:set>
                                      <p:cBhvr>
                                        <p:cTn id="126" dur="1" fill="hold">
                                          <p:stCondLst>
                                            <p:cond delay="0"/>
                                          </p:stCondLst>
                                        </p:cTn>
                                        <p:tgtEl>
                                          <p:spTgt spid="70"/>
                                        </p:tgtEl>
                                        <p:attrNameLst>
                                          <p:attrName>style.visibility</p:attrName>
                                        </p:attrNameLst>
                                      </p:cBhvr>
                                      <p:to>
                                        <p:strVal val="visible"/>
                                      </p:to>
                                    </p:set>
                                    <p:anim calcmode="lin" valueType="num">
                                      <p:cBhvr>
                                        <p:cTn id="127" dur="500" fill="hold"/>
                                        <p:tgtEl>
                                          <p:spTgt spid="70"/>
                                        </p:tgtEl>
                                        <p:attrNameLst>
                                          <p:attrName>ppt_w</p:attrName>
                                        </p:attrNameLst>
                                      </p:cBhvr>
                                      <p:tavLst>
                                        <p:tav tm="0">
                                          <p:val>
                                            <p:fltVal val="0"/>
                                          </p:val>
                                        </p:tav>
                                        <p:tav tm="100000">
                                          <p:val>
                                            <p:strVal val="#ppt_w"/>
                                          </p:val>
                                        </p:tav>
                                      </p:tavLst>
                                    </p:anim>
                                    <p:anim calcmode="lin" valueType="num">
                                      <p:cBhvr>
                                        <p:cTn id="128" dur="500" fill="hold"/>
                                        <p:tgtEl>
                                          <p:spTgt spid="70"/>
                                        </p:tgtEl>
                                        <p:attrNameLst>
                                          <p:attrName>ppt_h</p:attrName>
                                        </p:attrNameLst>
                                      </p:cBhvr>
                                      <p:tavLst>
                                        <p:tav tm="0">
                                          <p:val>
                                            <p:fltVal val="0"/>
                                          </p:val>
                                        </p:tav>
                                        <p:tav tm="100000">
                                          <p:val>
                                            <p:strVal val="#ppt_h"/>
                                          </p:val>
                                        </p:tav>
                                      </p:tavLst>
                                    </p:anim>
                                    <p:animEffect transition="in" filter="fade">
                                      <p:cBhvr>
                                        <p:cTn id="129" dur="500"/>
                                        <p:tgtEl>
                                          <p:spTgt spid="70"/>
                                        </p:tgtEl>
                                      </p:cBhvr>
                                    </p:animEffect>
                                  </p:childTnLst>
                                </p:cTn>
                              </p:par>
                            </p:childTnLst>
                          </p:cTn>
                        </p:par>
                        <p:par>
                          <p:cTn id="130" fill="hold">
                            <p:stCondLst>
                              <p:cond delay="9600"/>
                            </p:stCondLst>
                            <p:childTnLst>
                              <p:par>
                                <p:cTn id="131" presetID="10" presetClass="entr" presetSubtype="0" fill="hold" grpId="0" nodeType="afterEffect">
                                  <p:stCondLst>
                                    <p:cond delay="0"/>
                                  </p:stCondLst>
                                  <p:childTnLst>
                                    <p:set>
                                      <p:cBhvr>
                                        <p:cTn id="132" dur="1" fill="hold">
                                          <p:stCondLst>
                                            <p:cond delay="0"/>
                                          </p:stCondLst>
                                        </p:cTn>
                                        <p:tgtEl>
                                          <p:spTgt spid="72"/>
                                        </p:tgtEl>
                                        <p:attrNameLst>
                                          <p:attrName>style.visibility</p:attrName>
                                        </p:attrNameLst>
                                      </p:cBhvr>
                                      <p:to>
                                        <p:strVal val="visible"/>
                                      </p:to>
                                    </p:set>
                                    <p:animEffect transition="in" filter="fade">
                                      <p:cBhvr>
                                        <p:cTn id="13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122" grpId="0"/>
      <p:bldP spid="3122" grpId="1"/>
      <p:bldP spid="3122" grpId="2"/>
      <p:bldP spid="3" grpId="0"/>
      <p:bldP spid="4" grpId="0"/>
      <p:bldP spid="5" grpId="0"/>
      <p:bldP spid="6" grpId="0" animBg="1"/>
      <p:bldP spid="61" grpId="0" animBg="1"/>
      <p:bldP spid="63" grpId="0" animBg="1"/>
      <p:bldP spid="64" grpId="0" animBg="1"/>
      <p:bldP spid="65" grpId="0" animBg="1"/>
      <p:bldP spid="71" grpId="0" animBg="1"/>
      <p:bldP spid="75" grpId="0" animBg="1"/>
      <p:bldP spid="76" grpId="0" animBg="1"/>
      <p:bldP spid="7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032" y="2004004"/>
            <a:ext cx="1153369" cy="1153369"/>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1760" y="1774435"/>
            <a:ext cx="1501991" cy="1501991"/>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6296" y="2073656"/>
            <a:ext cx="1147514" cy="1147514"/>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7584" y="1893491"/>
            <a:ext cx="678826" cy="1327679"/>
          </a:xfrm>
          <a:prstGeom prst="rect">
            <a:avLst/>
          </a:prstGeom>
        </p:spPr>
      </p:pic>
      <p:sp>
        <p:nvSpPr>
          <p:cNvPr id="11" name="右箭头 10"/>
          <p:cNvSpPr/>
          <p:nvPr/>
        </p:nvSpPr>
        <p:spPr>
          <a:xfrm>
            <a:off x="1763688" y="2165390"/>
            <a:ext cx="792088" cy="72008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244754" y="2227476"/>
            <a:ext cx="792088" cy="72008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3864197" y="2227476"/>
            <a:ext cx="792088" cy="72008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71457403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0-#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1000"/>
                            </p:stCondLst>
                            <p:childTnLst>
                              <p:par>
                                <p:cTn id="24" presetID="2" presetClass="entr" presetSubtype="8"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0-#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childTnLst>
                          </p:cTn>
                        </p:par>
                        <p:par>
                          <p:cTn id="28" fill="hold">
                            <p:stCondLst>
                              <p:cond delay="1500"/>
                            </p:stCondLst>
                            <p:childTnLst>
                              <p:par>
                                <p:cTn id="29" presetID="1"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Picture_2"/>
          <p:cNvSpPr/>
          <p:nvPr>
            <p:custDataLst>
              <p:tags r:id="rId2"/>
            </p:custDataLst>
          </p:nvPr>
        </p:nvSpPr>
        <p:spPr>
          <a:xfrm>
            <a:off x="5392738" y="274638"/>
            <a:ext cx="2959100" cy="1727200"/>
          </a:xfrm>
          <a:prstGeom prst="rect">
            <a:avLst/>
          </a:prstGeom>
          <a:blipFill dpi="0" rotWithShape="1">
            <a:blip r:embed="rId10"/>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4" name="MH_SubTitle_1"/>
          <p:cNvSpPr/>
          <p:nvPr>
            <p:custDataLst>
              <p:tags r:id="rId3"/>
            </p:custDataLst>
          </p:nvPr>
        </p:nvSpPr>
        <p:spPr>
          <a:xfrm>
            <a:off x="3878263" y="274638"/>
            <a:ext cx="1389062" cy="4594225"/>
          </a:xfrm>
          <a:prstGeom prst="rect">
            <a:avLst/>
          </a:prstGeom>
          <a:solidFill>
            <a:srgbClr val="F18476"/>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251988" tIns="45718" rIns="91436" bIns="45718" anchor="ctr">
            <a:normAutofit/>
          </a:bodyPr>
          <a:lstStyle/>
          <a:p>
            <a:pPr algn="ctr" defTabSz="914355" fontAlgn="auto">
              <a:lnSpc>
                <a:spcPts val="5000"/>
              </a:lnSpc>
              <a:spcBef>
                <a:spcPts val="0"/>
              </a:spcBef>
              <a:spcAft>
                <a:spcPts val="0"/>
              </a:spcAft>
              <a:defRPr/>
            </a:pPr>
            <a:r>
              <a:rPr lang="zh-CN" altLang="en-US" sz="6000" spc="500" dirty="0">
                <a:solidFill>
                  <a:srgbClr val="FFFFFF"/>
                </a:solidFill>
                <a:cs typeface="+mn-ea"/>
                <a:sym typeface="+mn-lt"/>
              </a:rPr>
              <a:t>党团建设</a:t>
            </a:r>
          </a:p>
        </p:txBody>
      </p:sp>
      <p:sp>
        <p:nvSpPr>
          <p:cNvPr id="2" name="MH_Picture_1"/>
          <p:cNvSpPr/>
          <p:nvPr>
            <p:custDataLst>
              <p:tags r:id="rId4"/>
            </p:custDataLst>
          </p:nvPr>
        </p:nvSpPr>
        <p:spPr>
          <a:xfrm>
            <a:off x="792163" y="274638"/>
            <a:ext cx="2959100" cy="3563937"/>
          </a:xfrm>
          <a:prstGeom prst="rect">
            <a:avLst/>
          </a:prstGeom>
          <a:blipFill dpi="0" rotWithShape="1">
            <a:blip r:embed="rId1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7" name="MH_Text_2"/>
          <p:cNvSpPr/>
          <p:nvPr>
            <p:custDataLst>
              <p:tags r:id="rId5"/>
            </p:custDataLst>
          </p:nvPr>
        </p:nvSpPr>
        <p:spPr>
          <a:xfrm>
            <a:off x="5395913" y="2106613"/>
            <a:ext cx="2960687" cy="930275"/>
          </a:xfrm>
          <a:prstGeom prst="rect">
            <a:avLst/>
          </a:prstGeom>
          <a:solidFill>
            <a:srgbClr val="4CBAC4"/>
          </a:solidFill>
          <a:ln>
            <a:noFill/>
          </a:ln>
        </p:spPr>
        <p:style>
          <a:lnRef idx="2">
            <a:schemeClr val="accent1">
              <a:shade val="50000"/>
            </a:schemeClr>
          </a:lnRef>
          <a:fillRef idx="1">
            <a:schemeClr val="accent1"/>
          </a:fillRef>
          <a:effectRef idx="0">
            <a:schemeClr val="accent1"/>
          </a:effectRef>
          <a:fontRef idx="minor">
            <a:schemeClr val="lt1"/>
          </a:fontRef>
        </p:style>
        <p:txBody>
          <a:bodyPr lIns="143993" tIns="143993" rIns="143993" bIns="143993" anchor="ctr">
            <a:normAutofit/>
          </a:bodyPr>
          <a:lstStyle/>
          <a:p>
            <a:pPr defTabSz="914355" fontAlgn="auto">
              <a:spcBef>
                <a:spcPts val="0"/>
              </a:spcBef>
              <a:spcAft>
                <a:spcPts val="0"/>
              </a:spcAft>
              <a:defRPr/>
            </a:pPr>
            <a:r>
              <a:rPr lang="zh-CN" altLang="zh-CN" sz="1400" dirty="0"/>
              <a:t>“优良学风班”、“雷锋标准班”、并连续两年荣获</a:t>
            </a:r>
            <a:r>
              <a:rPr lang="en-US" altLang="zh-CN" sz="1400" dirty="0"/>
              <a:t>“</a:t>
            </a:r>
            <a:r>
              <a:rPr lang="zh-CN" altLang="zh-CN" sz="1400" dirty="0"/>
              <a:t>先进班集体</a:t>
            </a:r>
            <a:r>
              <a:rPr lang="en-US" altLang="zh-CN" sz="1400" dirty="0"/>
              <a:t>”</a:t>
            </a:r>
            <a:r>
              <a:rPr lang="zh-CN" altLang="zh-CN" sz="1400" dirty="0"/>
              <a:t>“五四红旗团支部”的称号。</a:t>
            </a:r>
          </a:p>
        </p:txBody>
      </p:sp>
      <p:sp>
        <p:nvSpPr>
          <p:cNvPr id="8" name="MH_Text_1"/>
          <p:cNvSpPr/>
          <p:nvPr>
            <p:custDataLst>
              <p:tags r:id="rId6"/>
            </p:custDataLst>
          </p:nvPr>
        </p:nvSpPr>
        <p:spPr>
          <a:xfrm>
            <a:off x="792163" y="3940175"/>
            <a:ext cx="2959100" cy="928688"/>
          </a:xfrm>
          <a:prstGeom prst="rect">
            <a:avLst/>
          </a:prstGeom>
          <a:solidFill>
            <a:srgbClr val="F1C341"/>
          </a:solidFill>
          <a:ln>
            <a:noFill/>
          </a:ln>
        </p:spPr>
        <p:style>
          <a:lnRef idx="2">
            <a:schemeClr val="accent1">
              <a:shade val="50000"/>
            </a:schemeClr>
          </a:lnRef>
          <a:fillRef idx="1">
            <a:schemeClr val="accent1"/>
          </a:fillRef>
          <a:effectRef idx="0">
            <a:schemeClr val="accent1"/>
          </a:effectRef>
          <a:fontRef idx="minor">
            <a:schemeClr val="lt1"/>
          </a:fontRef>
        </p:style>
        <p:txBody>
          <a:bodyPr lIns="143993" tIns="143993" rIns="143993" bIns="143993" anchor="ctr"/>
          <a:lstStyle/>
          <a:p>
            <a:pPr defTabSz="914355" fontAlgn="auto">
              <a:lnSpc>
                <a:spcPct val="130000"/>
              </a:lnSpc>
              <a:spcBef>
                <a:spcPts val="600"/>
              </a:spcBef>
              <a:spcAft>
                <a:spcPts val="0"/>
              </a:spcAft>
              <a:defRPr/>
            </a:pPr>
            <a:r>
              <a:rPr lang="zh-CN" altLang="zh-CN" sz="1400" dirty="0"/>
              <a:t>社会实践活动的成功举办对个人的成长还有组织者的肯定都有着深远的意义。</a:t>
            </a:r>
            <a:endParaRPr lang="en-US" altLang="zh-CN" sz="1400" dirty="0">
              <a:solidFill>
                <a:srgbClr val="FFFFFF"/>
              </a:solidFill>
              <a:latin typeface="+mn-ea"/>
              <a:cs typeface="+mn-ea"/>
              <a:sym typeface="+mn-lt"/>
            </a:endParaRPr>
          </a:p>
        </p:txBody>
      </p:sp>
      <p:sp>
        <p:nvSpPr>
          <p:cNvPr id="11" name="MH_Picture_2"/>
          <p:cNvSpPr/>
          <p:nvPr>
            <p:custDataLst>
              <p:tags r:id="rId7"/>
            </p:custDataLst>
          </p:nvPr>
        </p:nvSpPr>
        <p:spPr>
          <a:xfrm>
            <a:off x="5392738" y="3148013"/>
            <a:ext cx="2959100" cy="1727200"/>
          </a:xfrm>
          <a:prstGeom prst="rect">
            <a:avLst/>
          </a:prstGeom>
          <a:blipFill dpi="0" rotWithShape="1">
            <a:blip r:embed="rId1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Tree>
    <p:custDataLst>
      <p:tags r:id="rId1"/>
    </p:custDataLst>
    <p:extLst>
      <p:ext uri="{BB962C8B-B14F-4D97-AF65-F5344CB8AC3E}">
        <p14:creationId xmlns:p14="http://schemas.microsoft.com/office/powerpoint/2010/main" val="37183032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right)">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7" grpId="0" animBg="1"/>
      <p:bldP spid="8"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MH_PageTitle"/>
          <p:cNvSpPr>
            <a:spLocks noGrp="1"/>
          </p:cNvSpPr>
          <p:nvPr>
            <p:ph type="title"/>
            <p:custDataLst>
              <p:tags r:id="rId2"/>
            </p:custDataLst>
          </p:nvPr>
        </p:nvSpPr>
        <p:spPr>
          <a:xfrm>
            <a:off x="476250" y="138829"/>
            <a:ext cx="8172450" cy="481382"/>
          </a:xfrm>
        </p:spPr>
        <p:txBody>
          <a:bodyPr/>
          <a:lstStyle/>
          <a:p>
            <a:pPr defTabSz="514325" eaLnBrk="1" fontAlgn="auto" hangingPunct="1">
              <a:spcAft>
                <a:spcPts val="0"/>
              </a:spcAft>
              <a:defRPr/>
            </a:pPr>
            <a:r>
              <a:rPr lang="zh-CN" altLang="en-US" dirty="0" smtClean="0">
                <a:solidFill>
                  <a:schemeClr val="bg1">
                    <a:lumMod val="50000"/>
                  </a:schemeClr>
                </a:solidFill>
                <a:latin typeface="+mn-lt"/>
                <a:ea typeface="+mn-ea"/>
                <a:cs typeface="+mn-ea"/>
                <a:sym typeface="+mn-lt"/>
              </a:rPr>
              <a:t>电信</a:t>
            </a:r>
            <a:r>
              <a:rPr lang="en-US" altLang="zh-CN" dirty="0" smtClean="0">
                <a:solidFill>
                  <a:schemeClr val="bg1">
                    <a:lumMod val="50000"/>
                  </a:schemeClr>
                </a:solidFill>
                <a:latin typeface="+mn-lt"/>
                <a:ea typeface="+mn-ea"/>
                <a:cs typeface="+mn-ea"/>
                <a:sym typeface="+mn-lt"/>
              </a:rPr>
              <a:t>132</a:t>
            </a:r>
            <a:r>
              <a:rPr lang="zh-CN" altLang="en-US" dirty="0" smtClean="0">
                <a:solidFill>
                  <a:schemeClr val="bg1">
                    <a:lumMod val="50000"/>
                  </a:schemeClr>
                </a:solidFill>
                <a:latin typeface="+mn-lt"/>
                <a:ea typeface="+mn-ea"/>
                <a:cs typeface="+mn-ea"/>
                <a:sym typeface="+mn-lt"/>
              </a:rPr>
              <a:t>班级活动</a:t>
            </a:r>
          </a:p>
        </p:txBody>
      </p:sp>
      <p:pic>
        <p:nvPicPr>
          <p:cNvPr id="3" name="图片 2"/>
          <p:cNvPicPr>
            <a:picLocks noChangeAspect="1"/>
          </p:cNvPicPr>
          <p:nvPr/>
        </p:nvPicPr>
        <p:blipFill>
          <a:blip r:embed="rId5"/>
          <a:srcRect/>
          <a:stretch>
            <a:fillRect/>
          </a:stretch>
        </p:blipFill>
        <p:spPr bwMode="auto">
          <a:xfrm>
            <a:off x="944563" y="1319213"/>
            <a:ext cx="1436687" cy="1108075"/>
          </a:xfrm>
          <a:prstGeom prst="rect">
            <a:avLst/>
          </a:prstGeom>
          <a:blipFill dpi="0" rotWithShape="1">
            <a:blip r:embed="rId6"/>
            <a:srcRect/>
            <a:stretch>
              <a:fillRect/>
            </a:stretch>
          </a:blipFill>
          <a:ln w="9525">
            <a:noFill/>
            <a:miter lim="800000"/>
            <a:headEnd/>
            <a:tailEnd/>
          </a:ln>
        </p:spPr>
      </p:pic>
      <p:pic>
        <p:nvPicPr>
          <p:cNvPr id="4" name="图片 3"/>
          <p:cNvPicPr>
            <a:picLocks noChangeAspect="1"/>
          </p:cNvPicPr>
          <p:nvPr/>
        </p:nvPicPr>
        <p:blipFill>
          <a:blip r:embed="rId7"/>
          <a:srcRect/>
          <a:stretch>
            <a:fillRect/>
          </a:stretch>
        </p:blipFill>
        <p:spPr bwMode="auto">
          <a:xfrm>
            <a:off x="923925" y="2500313"/>
            <a:ext cx="2903538" cy="1636712"/>
          </a:xfrm>
          <a:prstGeom prst="rect">
            <a:avLst/>
          </a:prstGeom>
          <a:noFill/>
          <a:ln w="9525">
            <a:noFill/>
            <a:miter lim="800000"/>
            <a:headEnd/>
            <a:tailEnd/>
          </a:ln>
        </p:spPr>
      </p:pic>
      <p:pic>
        <p:nvPicPr>
          <p:cNvPr id="12" name="图片 11"/>
          <p:cNvPicPr>
            <a:picLocks noChangeAspect="1"/>
          </p:cNvPicPr>
          <p:nvPr/>
        </p:nvPicPr>
        <p:blipFill>
          <a:blip r:embed="rId8"/>
          <a:srcRect/>
          <a:stretch>
            <a:fillRect/>
          </a:stretch>
        </p:blipFill>
        <p:spPr bwMode="auto">
          <a:xfrm>
            <a:off x="3876675" y="1319213"/>
            <a:ext cx="1857375" cy="1684337"/>
          </a:xfrm>
          <a:prstGeom prst="rect">
            <a:avLst/>
          </a:prstGeom>
          <a:noFill/>
          <a:ln w="9525">
            <a:noFill/>
            <a:miter lim="800000"/>
            <a:headEnd/>
            <a:tailEnd/>
          </a:ln>
        </p:spPr>
      </p:pic>
      <p:pic>
        <p:nvPicPr>
          <p:cNvPr id="13" name="图片 12"/>
          <p:cNvPicPr>
            <a:picLocks noChangeAspect="1"/>
          </p:cNvPicPr>
          <p:nvPr/>
        </p:nvPicPr>
        <p:blipFill>
          <a:blip r:embed="rId9"/>
          <a:srcRect/>
          <a:stretch>
            <a:fillRect/>
          </a:stretch>
        </p:blipFill>
        <p:spPr bwMode="auto">
          <a:xfrm>
            <a:off x="2484438" y="1319213"/>
            <a:ext cx="1343025" cy="1108075"/>
          </a:xfrm>
          <a:prstGeom prst="rect">
            <a:avLst/>
          </a:prstGeom>
          <a:noFill/>
          <a:ln w="9525">
            <a:noFill/>
            <a:miter lim="800000"/>
            <a:headEnd/>
            <a:tailEnd/>
          </a:ln>
        </p:spPr>
      </p:pic>
      <p:pic>
        <p:nvPicPr>
          <p:cNvPr id="14" name="图片 13"/>
          <p:cNvPicPr>
            <a:picLocks noChangeAspect="1"/>
          </p:cNvPicPr>
          <p:nvPr/>
        </p:nvPicPr>
        <p:blipFill>
          <a:blip r:embed="rId10"/>
          <a:srcRect/>
          <a:stretch>
            <a:fillRect/>
          </a:stretch>
        </p:blipFill>
        <p:spPr bwMode="auto">
          <a:xfrm>
            <a:off x="3883025" y="3057525"/>
            <a:ext cx="1851025" cy="1079500"/>
          </a:xfrm>
          <a:prstGeom prst="rect">
            <a:avLst/>
          </a:prstGeom>
          <a:noFill/>
          <a:ln w="9525">
            <a:noFill/>
            <a:miter lim="800000"/>
            <a:headEnd/>
            <a:tailEnd/>
          </a:ln>
        </p:spPr>
      </p:pic>
      <p:sp>
        <p:nvSpPr>
          <p:cNvPr id="15" name="TextBox 14"/>
          <p:cNvSpPr txBox="1">
            <a:spLocks noChangeArrowheads="1"/>
          </p:cNvSpPr>
          <p:nvPr/>
        </p:nvSpPr>
        <p:spPr bwMode="auto">
          <a:xfrm>
            <a:off x="5957888" y="1130300"/>
            <a:ext cx="2376487" cy="3852863"/>
          </a:xfrm>
          <a:prstGeom prst="rect">
            <a:avLst/>
          </a:prstGeom>
          <a:noFill/>
          <a:ln w="9525">
            <a:noFill/>
            <a:miter lim="800000"/>
            <a:headEnd/>
            <a:tailEnd/>
          </a:ln>
        </p:spPr>
        <p:txBody>
          <a:bodyPr>
            <a:spAutoFit/>
          </a:bodyPr>
          <a:lstStyle/>
          <a:p>
            <a:pPr>
              <a:lnSpc>
                <a:spcPct val="130000"/>
              </a:lnSpc>
            </a:pPr>
            <a:r>
              <a:rPr lang="zh-CN" altLang="en-US" sz="3200" b="1">
                <a:ea typeface="微软雅黑" pitchFamily="34" charset="-122"/>
              </a:rPr>
              <a:t>出行</a:t>
            </a:r>
            <a:endParaRPr lang="en-US" altLang="zh-CN" sz="3200" b="1">
              <a:ea typeface="微软雅黑" pitchFamily="34" charset="-122"/>
            </a:endParaRPr>
          </a:p>
          <a:p>
            <a:pPr>
              <a:lnSpc>
                <a:spcPct val="130000"/>
              </a:lnSpc>
            </a:pPr>
            <a:r>
              <a:rPr lang="zh-CN" altLang="en-US" sz="2000">
                <a:ea typeface="微软雅黑" pitchFamily="34" charset="-122"/>
              </a:rPr>
              <a:t>团日活动、登山</a:t>
            </a:r>
            <a:endParaRPr lang="en-US" altLang="zh-CN" sz="2000">
              <a:ea typeface="微软雅黑" pitchFamily="34" charset="-122"/>
            </a:endParaRPr>
          </a:p>
          <a:p>
            <a:pPr>
              <a:lnSpc>
                <a:spcPct val="130000"/>
              </a:lnSpc>
            </a:pPr>
            <a:r>
              <a:rPr lang="zh-CN" altLang="en-US" sz="3200" b="1">
                <a:ea typeface="微软雅黑" pitchFamily="34" charset="-122"/>
              </a:rPr>
              <a:t>体育活动</a:t>
            </a:r>
            <a:endParaRPr lang="en-US" altLang="zh-CN" sz="3200" b="1">
              <a:ea typeface="微软雅黑" pitchFamily="34" charset="-122"/>
            </a:endParaRPr>
          </a:p>
          <a:p>
            <a:pPr>
              <a:lnSpc>
                <a:spcPct val="130000"/>
              </a:lnSpc>
            </a:pPr>
            <a:r>
              <a:rPr lang="zh-CN" altLang="en-US" sz="3200" b="1">
                <a:ea typeface="微软雅黑" pitchFamily="34" charset="-122"/>
              </a:rPr>
              <a:t>平安夜</a:t>
            </a:r>
            <a:endParaRPr lang="en-US" altLang="zh-CN" sz="3200" b="1">
              <a:ea typeface="微软雅黑" pitchFamily="34" charset="-122"/>
            </a:endParaRPr>
          </a:p>
          <a:p>
            <a:pPr>
              <a:lnSpc>
                <a:spcPct val="130000"/>
              </a:lnSpc>
            </a:pPr>
            <a:r>
              <a:rPr lang="zh-CN" altLang="en-US">
                <a:ea typeface="微软雅黑" pitchFamily="34" charset="-122"/>
              </a:rPr>
              <a:t>班委们亲手包苹果送祝福</a:t>
            </a:r>
            <a:endParaRPr lang="en-US" altLang="zh-CN">
              <a:ea typeface="微软雅黑" pitchFamily="34" charset="-122"/>
            </a:endParaRPr>
          </a:p>
          <a:p>
            <a:pPr>
              <a:lnSpc>
                <a:spcPct val="130000"/>
              </a:lnSpc>
            </a:pPr>
            <a:endParaRPr lang="zh-CN" altLang="en-US" sz="3200" b="1">
              <a:ea typeface="微软雅黑" pitchFamily="34" charset="-122"/>
            </a:endParaRPr>
          </a:p>
        </p:txBody>
      </p:sp>
      <p:sp>
        <p:nvSpPr>
          <p:cNvPr id="2" name="矩形 1"/>
          <p:cNvSpPr/>
          <p:nvPr/>
        </p:nvSpPr>
        <p:spPr>
          <a:xfrm>
            <a:off x="923925" y="1319213"/>
            <a:ext cx="4810125" cy="2817812"/>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Tree>
    <p:custDataLst>
      <p:tags r:id="rId1"/>
    </p:custDataLst>
    <p:extLst>
      <p:ext uri="{BB962C8B-B14F-4D97-AF65-F5344CB8AC3E}">
        <p14:creationId xmlns:p14="http://schemas.microsoft.com/office/powerpoint/2010/main" val="20537272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58"/>
                                        </p:tgtEl>
                                        <p:attrNameLst>
                                          <p:attrName>style.visibility</p:attrName>
                                        </p:attrNameLst>
                                      </p:cBhvr>
                                      <p:to>
                                        <p:strVal val="visible"/>
                                      </p:to>
                                    </p:set>
                                    <p:anim calcmode="lin" valueType="num">
                                      <p:cBhvr>
                                        <p:cTn id="7" dur="300" fill="hold"/>
                                        <p:tgtEl>
                                          <p:spTgt spid="2058"/>
                                        </p:tgtEl>
                                        <p:attrNameLst>
                                          <p:attrName>ppt_w</p:attrName>
                                        </p:attrNameLst>
                                      </p:cBhvr>
                                      <p:tavLst>
                                        <p:tav tm="0">
                                          <p:val>
                                            <p:fltVal val="0"/>
                                          </p:val>
                                        </p:tav>
                                        <p:tav tm="100000">
                                          <p:val>
                                            <p:strVal val="#ppt_w"/>
                                          </p:val>
                                        </p:tav>
                                      </p:tavLst>
                                    </p:anim>
                                    <p:anim calcmode="lin" valueType="num">
                                      <p:cBhvr>
                                        <p:cTn id="8" dur="300" fill="hold"/>
                                        <p:tgtEl>
                                          <p:spTgt spid="2058"/>
                                        </p:tgtEl>
                                        <p:attrNameLst>
                                          <p:attrName>ppt_h</p:attrName>
                                        </p:attrNameLst>
                                      </p:cBhvr>
                                      <p:tavLst>
                                        <p:tav tm="0">
                                          <p:val>
                                            <p:fltVal val="0"/>
                                          </p:val>
                                        </p:tav>
                                        <p:tav tm="100000">
                                          <p:val>
                                            <p:strVal val="#ppt_h"/>
                                          </p:val>
                                        </p:tav>
                                      </p:tavLst>
                                    </p:anim>
                                    <p:animEffect transition="in" filter="fade">
                                      <p:cBhvr>
                                        <p:cTn id="9" dur="300"/>
                                        <p:tgtEl>
                                          <p:spTgt spid="2058"/>
                                        </p:tgtEl>
                                      </p:cBhvr>
                                    </p:animEffect>
                                  </p:childTnLst>
                                </p:cTn>
                              </p:par>
                              <p:par>
                                <p:cTn id="10" presetID="6" presetClass="emph" presetSubtype="0" accel="36667" decel="30000" autoRev="1" fill="hold" grpId="1" nodeType="withEffect">
                                  <p:stCondLst>
                                    <p:cond delay="0"/>
                                  </p:stCondLst>
                                  <p:childTnLst>
                                    <p:animScale>
                                      <p:cBhvr>
                                        <p:cTn id="11" dur="300" fill="hold"/>
                                        <p:tgtEl>
                                          <p:spTgt spid="2058"/>
                                        </p:tgtEl>
                                      </p:cBhvr>
                                      <p:by x="120000" y="120000"/>
                                    </p:animScale>
                                  </p:childTnLst>
                                </p:cTn>
                              </p:par>
                              <p:par>
                                <p:cTn id="12" presetID="32" presetClass="emph" presetSubtype="0" fill="hold" grpId="2" nodeType="withEffect">
                                  <p:stCondLst>
                                    <p:cond delay="0"/>
                                  </p:stCondLst>
                                  <p:childTnLst>
                                    <p:animRot by="120000">
                                      <p:cBhvr>
                                        <p:cTn id="13" dur="60" fill="hold">
                                          <p:stCondLst>
                                            <p:cond delay="0"/>
                                          </p:stCondLst>
                                        </p:cTn>
                                        <p:tgtEl>
                                          <p:spTgt spid="2058"/>
                                        </p:tgtEl>
                                        <p:attrNameLst>
                                          <p:attrName>r</p:attrName>
                                        </p:attrNameLst>
                                      </p:cBhvr>
                                    </p:animRot>
                                    <p:animRot by="-240000">
                                      <p:cBhvr>
                                        <p:cTn id="14" dur="120" fill="hold">
                                          <p:stCondLst>
                                            <p:cond delay="120"/>
                                          </p:stCondLst>
                                        </p:cTn>
                                        <p:tgtEl>
                                          <p:spTgt spid="2058"/>
                                        </p:tgtEl>
                                        <p:attrNameLst>
                                          <p:attrName>r</p:attrName>
                                        </p:attrNameLst>
                                      </p:cBhvr>
                                    </p:animRot>
                                    <p:animRot by="240000">
                                      <p:cBhvr>
                                        <p:cTn id="15" dur="120" fill="hold">
                                          <p:stCondLst>
                                            <p:cond delay="240"/>
                                          </p:stCondLst>
                                        </p:cTn>
                                        <p:tgtEl>
                                          <p:spTgt spid="2058"/>
                                        </p:tgtEl>
                                        <p:attrNameLst>
                                          <p:attrName>r</p:attrName>
                                        </p:attrNameLst>
                                      </p:cBhvr>
                                    </p:animRot>
                                    <p:animRot by="-240000">
                                      <p:cBhvr>
                                        <p:cTn id="16" dur="120" fill="hold">
                                          <p:stCondLst>
                                            <p:cond delay="360"/>
                                          </p:stCondLst>
                                        </p:cTn>
                                        <p:tgtEl>
                                          <p:spTgt spid="2058"/>
                                        </p:tgtEl>
                                        <p:attrNameLst>
                                          <p:attrName>r</p:attrName>
                                        </p:attrNameLst>
                                      </p:cBhvr>
                                    </p:animRot>
                                    <p:animRot by="120000">
                                      <p:cBhvr>
                                        <p:cTn id="17" dur="120" fill="hold">
                                          <p:stCondLst>
                                            <p:cond delay="480"/>
                                          </p:stCondLst>
                                        </p:cTn>
                                        <p:tgtEl>
                                          <p:spTgt spid="2058"/>
                                        </p:tgtEl>
                                        <p:attrNameLst>
                                          <p:attrName>r</p:attrName>
                                        </p:attrNameLst>
                                      </p:cBhvr>
                                    </p:animRot>
                                  </p:childTnLst>
                                </p:cTn>
                              </p:par>
                            </p:childTnLst>
                          </p:cTn>
                        </p:par>
                        <p:par>
                          <p:cTn id="18" fill="hold">
                            <p:stCondLst>
                              <p:cond delay="600"/>
                            </p:stCondLst>
                            <p:childTnLst>
                              <p:par>
                                <p:cTn id="19" presetID="1"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6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100"/>
                            </p:stCondLst>
                            <p:childTnLst>
                              <p:par>
                                <p:cTn id="26" presetID="31"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 calcmode="lin" valueType="num">
                                      <p:cBhvr>
                                        <p:cTn id="30" dur="1000" fill="hold"/>
                                        <p:tgtEl>
                                          <p:spTgt spid="13"/>
                                        </p:tgtEl>
                                        <p:attrNameLst>
                                          <p:attrName>style.rotation</p:attrName>
                                        </p:attrNameLst>
                                      </p:cBhvr>
                                      <p:tavLst>
                                        <p:tav tm="0">
                                          <p:val>
                                            <p:fltVal val="90"/>
                                          </p:val>
                                        </p:tav>
                                        <p:tav tm="100000">
                                          <p:val>
                                            <p:fltVal val="0"/>
                                          </p:val>
                                        </p:tav>
                                      </p:tavLst>
                                    </p:anim>
                                    <p:animEffect transition="in" filter="fade">
                                      <p:cBhvr>
                                        <p:cTn id="31" dur="1000"/>
                                        <p:tgtEl>
                                          <p:spTgt spid="13"/>
                                        </p:tgtEl>
                                      </p:cBhvr>
                                    </p:animEffect>
                                  </p:childTnLst>
                                </p:cTn>
                              </p:par>
                            </p:childTnLst>
                          </p:cTn>
                        </p:par>
                        <p:par>
                          <p:cTn id="32" fill="hold">
                            <p:stCondLst>
                              <p:cond delay="21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par>
                          <p:cTn id="40" fill="hold">
                            <p:stCondLst>
                              <p:cond delay="31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36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p:bldP spid="2058" grpId="1"/>
      <p:bldP spid="2058" grpId="2"/>
      <p:bldP spid="15"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MH_PageTitle"/>
          <p:cNvSpPr>
            <a:spLocks noGrp="1"/>
          </p:cNvSpPr>
          <p:nvPr>
            <p:ph type="title"/>
            <p:custDataLst>
              <p:tags r:id="rId2"/>
            </p:custDataLst>
          </p:nvPr>
        </p:nvSpPr>
        <p:spPr>
          <a:xfrm>
            <a:off x="476250" y="138829"/>
            <a:ext cx="8172450" cy="481382"/>
          </a:xfrm>
        </p:spPr>
        <p:txBody>
          <a:bodyPr/>
          <a:lstStyle/>
          <a:p>
            <a:pPr defTabSz="514325" eaLnBrk="1" fontAlgn="auto" hangingPunct="1">
              <a:spcAft>
                <a:spcPts val="0"/>
              </a:spcAft>
              <a:defRPr/>
            </a:pPr>
            <a:r>
              <a:rPr lang="zh-CN" altLang="en-US" dirty="0" smtClean="0">
                <a:solidFill>
                  <a:schemeClr val="bg1">
                    <a:lumMod val="50000"/>
                  </a:schemeClr>
                </a:solidFill>
                <a:latin typeface="+mn-lt"/>
                <a:ea typeface="+mn-ea"/>
                <a:cs typeface="+mn-ea"/>
                <a:sym typeface="+mn-lt"/>
              </a:rPr>
              <a:t>电信</a:t>
            </a:r>
            <a:r>
              <a:rPr lang="en-US" altLang="zh-CN" dirty="0" smtClean="0">
                <a:solidFill>
                  <a:schemeClr val="bg1">
                    <a:lumMod val="50000"/>
                  </a:schemeClr>
                </a:solidFill>
                <a:latin typeface="+mn-lt"/>
                <a:ea typeface="+mn-ea"/>
                <a:cs typeface="+mn-ea"/>
                <a:sym typeface="+mn-lt"/>
              </a:rPr>
              <a:t>132</a:t>
            </a:r>
            <a:r>
              <a:rPr lang="zh-CN" altLang="en-US" dirty="0" smtClean="0">
                <a:solidFill>
                  <a:schemeClr val="bg1">
                    <a:lumMod val="50000"/>
                  </a:schemeClr>
                </a:solidFill>
                <a:latin typeface="+mn-lt"/>
                <a:ea typeface="+mn-ea"/>
                <a:cs typeface="+mn-ea"/>
                <a:sym typeface="+mn-lt"/>
              </a:rPr>
              <a:t>班级活动</a:t>
            </a:r>
          </a:p>
        </p:txBody>
      </p:sp>
      <p:sp>
        <p:nvSpPr>
          <p:cNvPr id="15" name="TextBox 14"/>
          <p:cNvSpPr txBox="1">
            <a:spLocks noChangeArrowheads="1"/>
          </p:cNvSpPr>
          <p:nvPr/>
        </p:nvSpPr>
        <p:spPr bwMode="auto">
          <a:xfrm>
            <a:off x="5942013" y="1143000"/>
            <a:ext cx="2374900" cy="3373438"/>
          </a:xfrm>
          <a:prstGeom prst="rect">
            <a:avLst/>
          </a:prstGeom>
          <a:noFill/>
          <a:ln w="9525">
            <a:noFill/>
            <a:miter lim="800000"/>
            <a:headEnd/>
            <a:tailEnd/>
          </a:ln>
        </p:spPr>
        <p:txBody>
          <a:bodyPr>
            <a:spAutoFit/>
          </a:bodyPr>
          <a:lstStyle/>
          <a:p>
            <a:pPr>
              <a:lnSpc>
                <a:spcPct val="130000"/>
              </a:lnSpc>
            </a:pPr>
            <a:r>
              <a:rPr lang="zh-CN" altLang="en-US" sz="2800" b="1">
                <a:ea typeface="微软雅黑" pitchFamily="34" charset="-122"/>
              </a:rPr>
              <a:t>聚餐</a:t>
            </a:r>
            <a:endParaRPr lang="en-US" altLang="zh-CN" sz="2800" b="1">
              <a:ea typeface="微软雅黑" pitchFamily="34" charset="-122"/>
            </a:endParaRPr>
          </a:p>
          <a:p>
            <a:pPr>
              <a:lnSpc>
                <a:spcPct val="130000"/>
              </a:lnSpc>
            </a:pPr>
            <a:r>
              <a:rPr lang="zh-CN" altLang="en-US" sz="2000">
                <a:ea typeface="微软雅黑" pitchFamily="34" charset="-122"/>
              </a:rPr>
              <a:t>班级聚餐</a:t>
            </a:r>
            <a:endParaRPr lang="en-US" altLang="zh-CN" sz="2000">
              <a:ea typeface="微软雅黑" pitchFamily="34" charset="-122"/>
            </a:endParaRPr>
          </a:p>
          <a:p>
            <a:pPr>
              <a:lnSpc>
                <a:spcPct val="130000"/>
              </a:lnSpc>
            </a:pPr>
            <a:endParaRPr lang="en-US" altLang="zh-CN" sz="2400" b="1">
              <a:ea typeface="微软雅黑" pitchFamily="34" charset="-122"/>
            </a:endParaRPr>
          </a:p>
          <a:p>
            <a:pPr>
              <a:lnSpc>
                <a:spcPct val="130000"/>
              </a:lnSpc>
            </a:pPr>
            <a:r>
              <a:rPr lang="zh-CN" altLang="en-US" sz="2400" b="1">
                <a:ea typeface="微软雅黑" pitchFamily="34" charset="-122"/>
              </a:rPr>
              <a:t>为马航祈福</a:t>
            </a:r>
            <a:endParaRPr lang="en-US" altLang="zh-CN" sz="2400" b="1">
              <a:ea typeface="微软雅黑" pitchFamily="34" charset="-122"/>
            </a:endParaRPr>
          </a:p>
          <a:p>
            <a:pPr>
              <a:lnSpc>
                <a:spcPct val="130000"/>
              </a:lnSpc>
            </a:pPr>
            <a:endParaRPr lang="en-US" altLang="zh-CN" sz="2400" b="1">
              <a:ea typeface="微软雅黑" pitchFamily="34" charset="-122"/>
            </a:endParaRPr>
          </a:p>
          <a:p>
            <a:pPr>
              <a:lnSpc>
                <a:spcPct val="130000"/>
              </a:lnSpc>
            </a:pPr>
            <a:r>
              <a:rPr lang="zh-CN" altLang="en-US" sz="2400" b="1">
                <a:ea typeface="微软雅黑" pitchFamily="34" charset="-122"/>
              </a:rPr>
              <a:t>联欢</a:t>
            </a:r>
            <a:endParaRPr lang="en-US" altLang="zh-CN" sz="2400" b="1">
              <a:ea typeface="微软雅黑" pitchFamily="34" charset="-122"/>
            </a:endParaRPr>
          </a:p>
          <a:p>
            <a:pPr>
              <a:lnSpc>
                <a:spcPct val="130000"/>
              </a:lnSpc>
            </a:pPr>
            <a:r>
              <a:rPr lang="zh-CN" altLang="en-US" sz="2000">
                <a:ea typeface="微软雅黑" pitchFamily="34" charset="-122"/>
              </a:rPr>
              <a:t>期中总结特色班会</a:t>
            </a:r>
          </a:p>
        </p:txBody>
      </p:sp>
      <p:sp>
        <p:nvSpPr>
          <p:cNvPr id="2" name="矩形 1"/>
          <p:cNvSpPr/>
          <p:nvPr/>
        </p:nvSpPr>
        <p:spPr>
          <a:xfrm>
            <a:off x="923925" y="1319213"/>
            <a:ext cx="4800600" cy="3268662"/>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pic>
        <p:nvPicPr>
          <p:cNvPr id="5" name="图片 4"/>
          <p:cNvPicPr>
            <a:picLocks noChangeAspect="1"/>
          </p:cNvPicPr>
          <p:nvPr/>
        </p:nvPicPr>
        <p:blipFill>
          <a:blip r:embed="rId5"/>
          <a:srcRect/>
          <a:stretch>
            <a:fillRect/>
          </a:stretch>
        </p:blipFill>
        <p:spPr bwMode="auto">
          <a:xfrm>
            <a:off x="971550" y="1377950"/>
            <a:ext cx="1223963" cy="917575"/>
          </a:xfrm>
          <a:prstGeom prst="rect">
            <a:avLst/>
          </a:prstGeom>
          <a:noFill/>
          <a:ln w="9525">
            <a:noFill/>
            <a:miter lim="800000"/>
            <a:headEnd/>
            <a:tailEnd/>
          </a:ln>
        </p:spPr>
      </p:pic>
      <p:pic>
        <p:nvPicPr>
          <p:cNvPr id="6" name="图片 5"/>
          <p:cNvPicPr>
            <a:picLocks noChangeAspect="1"/>
          </p:cNvPicPr>
          <p:nvPr/>
        </p:nvPicPr>
        <p:blipFill>
          <a:blip r:embed="rId6"/>
          <a:srcRect/>
          <a:stretch>
            <a:fillRect/>
          </a:stretch>
        </p:blipFill>
        <p:spPr bwMode="auto">
          <a:xfrm>
            <a:off x="2268538" y="1377950"/>
            <a:ext cx="1208087" cy="1841500"/>
          </a:xfrm>
          <a:prstGeom prst="rect">
            <a:avLst/>
          </a:prstGeom>
          <a:noFill/>
          <a:ln w="9525">
            <a:noFill/>
            <a:miter lim="800000"/>
            <a:headEnd/>
            <a:tailEnd/>
          </a:ln>
        </p:spPr>
      </p:pic>
      <p:pic>
        <p:nvPicPr>
          <p:cNvPr id="7" name="图片 6"/>
          <p:cNvPicPr>
            <a:picLocks noChangeAspect="1"/>
          </p:cNvPicPr>
          <p:nvPr/>
        </p:nvPicPr>
        <p:blipFill>
          <a:blip r:embed="rId7"/>
          <a:srcRect/>
          <a:stretch>
            <a:fillRect/>
          </a:stretch>
        </p:blipFill>
        <p:spPr bwMode="auto">
          <a:xfrm>
            <a:off x="3519488" y="3279775"/>
            <a:ext cx="1052512" cy="1236663"/>
          </a:xfrm>
          <a:prstGeom prst="rect">
            <a:avLst/>
          </a:prstGeom>
          <a:noFill/>
          <a:ln w="9525">
            <a:noFill/>
            <a:miter lim="800000"/>
            <a:headEnd/>
            <a:tailEnd/>
          </a:ln>
        </p:spPr>
      </p:pic>
      <p:pic>
        <p:nvPicPr>
          <p:cNvPr id="8" name="图片 7"/>
          <p:cNvPicPr>
            <a:picLocks noChangeAspect="1"/>
          </p:cNvPicPr>
          <p:nvPr/>
        </p:nvPicPr>
        <p:blipFill>
          <a:blip r:embed="rId8"/>
          <a:srcRect/>
          <a:stretch>
            <a:fillRect/>
          </a:stretch>
        </p:blipFill>
        <p:spPr bwMode="auto">
          <a:xfrm>
            <a:off x="971550" y="2370138"/>
            <a:ext cx="1223963" cy="828675"/>
          </a:xfrm>
          <a:prstGeom prst="rect">
            <a:avLst/>
          </a:prstGeom>
          <a:noFill/>
          <a:ln w="9525">
            <a:noFill/>
            <a:miter lim="800000"/>
            <a:headEnd/>
            <a:tailEnd/>
          </a:ln>
        </p:spPr>
      </p:pic>
      <p:pic>
        <p:nvPicPr>
          <p:cNvPr id="9" name="图片 8"/>
          <p:cNvPicPr>
            <a:picLocks noChangeAspect="1"/>
          </p:cNvPicPr>
          <p:nvPr/>
        </p:nvPicPr>
        <p:blipFill>
          <a:blip r:embed="rId9"/>
          <a:srcRect/>
          <a:stretch>
            <a:fillRect/>
          </a:stretch>
        </p:blipFill>
        <p:spPr bwMode="auto">
          <a:xfrm>
            <a:off x="973138" y="3279775"/>
            <a:ext cx="2503487" cy="1236663"/>
          </a:xfrm>
          <a:prstGeom prst="rect">
            <a:avLst/>
          </a:prstGeom>
          <a:noFill/>
          <a:ln w="9525">
            <a:noFill/>
            <a:miter lim="800000"/>
            <a:headEnd/>
            <a:tailEnd/>
          </a:ln>
        </p:spPr>
      </p:pic>
      <p:pic>
        <p:nvPicPr>
          <p:cNvPr id="10" name="图片 9"/>
          <p:cNvPicPr>
            <a:picLocks noChangeAspect="1"/>
          </p:cNvPicPr>
          <p:nvPr/>
        </p:nvPicPr>
        <p:blipFill>
          <a:blip r:embed="rId10"/>
          <a:srcRect/>
          <a:stretch>
            <a:fillRect/>
          </a:stretch>
        </p:blipFill>
        <p:spPr bwMode="auto">
          <a:xfrm>
            <a:off x="3530600" y="1377950"/>
            <a:ext cx="2120900" cy="962025"/>
          </a:xfrm>
          <a:prstGeom prst="rect">
            <a:avLst/>
          </a:prstGeom>
          <a:noFill/>
          <a:ln w="9525">
            <a:noFill/>
            <a:miter lim="800000"/>
            <a:headEnd/>
            <a:tailEnd/>
          </a:ln>
        </p:spPr>
      </p:pic>
      <p:pic>
        <p:nvPicPr>
          <p:cNvPr id="11" name="图片 10"/>
          <p:cNvPicPr>
            <a:picLocks noChangeAspect="1"/>
          </p:cNvPicPr>
          <p:nvPr/>
        </p:nvPicPr>
        <p:blipFill>
          <a:blip r:embed="rId11"/>
          <a:srcRect/>
          <a:stretch>
            <a:fillRect/>
          </a:stretch>
        </p:blipFill>
        <p:spPr bwMode="auto">
          <a:xfrm>
            <a:off x="3519488" y="2370138"/>
            <a:ext cx="2132012" cy="849312"/>
          </a:xfrm>
          <a:prstGeom prst="rect">
            <a:avLst/>
          </a:prstGeom>
          <a:noFill/>
          <a:ln w="9525">
            <a:noFill/>
            <a:miter lim="800000"/>
            <a:headEnd/>
            <a:tailEnd/>
          </a:ln>
        </p:spPr>
      </p:pic>
      <p:pic>
        <p:nvPicPr>
          <p:cNvPr id="16" name="图片 15"/>
          <p:cNvPicPr>
            <a:picLocks noChangeAspect="1"/>
          </p:cNvPicPr>
          <p:nvPr/>
        </p:nvPicPr>
        <p:blipFill>
          <a:blip r:embed="rId12"/>
          <a:srcRect/>
          <a:stretch>
            <a:fillRect/>
          </a:stretch>
        </p:blipFill>
        <p:spPr bwMode="auto">
          <a:xfrm>
            <a:off x="4643438" y="3279775"/>
            <a:ext cx="1008062" cy="123666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31529096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58"/>
                                        </p:tgtEl>
                                        <p:attrNameLst>
                                          <p:attrName>style.visibility</p:attrName>
                                        </p:attrNameLst>
                                      </p:cBhvr>
                                      <p:to>
                                        <p:strVal val="visible"/>
                                      </p:to>
                                    </p:set>
                                    <p:anim calcmode="lin" valueType="num">
                                      <p:cBhvr>
                                        <p:cTn id="7" dur="300" fill="hold"/>
                                        <p:tgtEl>
                                          <p:spTgt spid="2058"/>
                                        </p:tgtEl>
                                        <p:attrNameLst>
                                          <p:attrName>ppt_w</p:attrName>
                                        </p:attrNameLst>
                                      </p:cBhvr>
                                      <p:tavLst>
                                        <p:tav tm="0">
                                          <p:val>
                                            <p:fltVal val="0"/>
                                          </p:val>
                                        </p:tav>
                                        <p:tav tm="100000">
                                          <p:val>
                                            <p:strVal val="#ppt_w"/>
                                          </p:val>
                                        </p:tav>
                                      </p:tavLst>
                                    </p:anim>
                                    <p:anim calcmode="lin" valueType="num">
                                      <p:cBhvr>
                                        <p:cTn id="8" dur="300" fill="hold"/>
                                        <p:tgtEl>
                                          <p:spTgt spid="2058"/>
                                        </p:tgtEl>
                                        <p:attrNameLst>
                                          <p:attrName>ppt_h</p:attrName>
                                        </p:attrNameLst>
                                      </p:cBhvr>
                                      <p:tavLst>
                                        <p:tav tm="0">
                                          <p:val>
                                            <p:fltVal val="0"/>
                                          </p:val>
                                        </p:tav>
                                        <p:tav tm="100000">
                                          <p:val>
                                            <p:strVal val="#ppt_h"/>
                                          </p:val>
                                        </p:tav>
                                      </p:tavLst>
                                    </p:anim>
                                    <p:animEffect transition="in" filter="fade">
                                      <p:cBhvr>
                                        <p:cTn id="9" dur="300"/>
                                        <p:tgtEl>
                                          <p:spTgt spid="2058"/>
                                        </p:tgtEl>
                                      </p:cBhvr>
                                    </p:animEffect>
                                  </p:childTnLst>
                                </p:cTn>
                              </p:par>
                              <p:par>
                                <p:cTn id="10" presetID="6" presetClass="emph" presetSubtype="0" accel="36667" decel="30000" autoRev="1" fill="hold" grpId="1" nodeType="withEffect">
                                  <p:stCondLst>
                                    <p:cond delay="0"/>
                                  </p:stCondLst>
                                  <p:childTnLst>
                                    <p:animScale>
                                      <p:cBhvr>
                                        <p:cTn id="11" dur="300" fill="hold"/>
                                        <p:tgtEl>
                                          <p:spTgt spid="2058"/>
                                        </p:tgtEl>
                                      </p:cBhvr>
                                      <p:by x="120000" y="120000"/>
                                    </p:animScale>
                                  </p:childTnLst>
                                </p:cTn>
                              </p:par>
                              <p:par>
                                <p:cTn id="12" presetID="32" presetClass="emph" presetSubtype="0" fill="hold" grpId="2" nodeType="withEffect">
                                  <p:stCondLst>
                                    <p:cond delay="0"/>
                                  </p:stCondLst>
                                  <p:childTnLst>
                                    <p:animRot by="120000">
                                      <p:cBhvr>
                                        <p:cTn id="13" dur="60" fill="hold">
                                          <p:stCondLst>
                                            <p:cond delay="0"/>
                                          </p:stCondLst>
                                        </p:cTn>
                                        <p:tgtEl>
                                          <p:spTgt spid="2058"/>
                                        </p:tgtEl>
                                        <p:attrNameLst>
                                          <p:attrName>r</p:attrName>
                                        </p:attrNameLst>
                                      </p:cBhvr>
                                    </p:animRot>
                                    <p:animRot by="-240000">
                                      <p:cBhvr>
                                        <p:cTn id="14" dur="120" fill="hold">
                                          <p:stCondLst>
                                            <p:cond delay="120"/>
                                          </p:stCondLst>
                                        </p:cTn>
                                        <p:tgtEl>
                                          <p:spTgt spid="2058"/>
                                        </p:tgtEl>
                                        <p:attrNameLst>
                                          <p:attrName>r</p:attrName>
                                        </p:attrNameLst>
                                      </p:cBhvr>
                                    </p:animRot>
                                    <p:animRot by="240000">
                                      <p:cBhvr>
                                        <p:cTn id="15" dur="120" fill="hold">
                                          <p:stCondLst>
                                            <p:cond delay="240"/>
                                          </p:stCondLst>
                                        </p:cTn>
                                        <p:tgtEl>
                                          <p:spTgt spid="2058"/>
                                        </p:tgtEl>
                                        <p:attrNameLst>
                                          <p:attrName>r</p:attrName>
                                        </p:attrNameLst>
                                      </p:cBhvr>
                                    </p:animRot>
                                    <p:animRot by="-240000">
                                      <p:cBhvr>
                                        <p:cTn id="16" dur="120" fill="hold">
                                          <p:stCondLst>
                                            <p:cond delay="360"/>
                                          </p:stCondLst>
                                        </p:cTn>
                                        <p:tgtEl>
                                          <p:spTgt spid="2058"/>
                                        </p:tgtEl>
                                        <p:attrNameLst>
                                          <p:attrName>r</p:attrName>
                                        </p:attrNameLst>
                                      </p:cBhvr>
                                    </p:animRot>
                                    <p:animRot by="120000">
                                      <p:cBhvr>
                                        <p:cTn id="17" dur="120" fill="hold">
                                          <p:stCondLst>
                                            <p:cond delay="480"/>
                                          </p:stCondLst>
                                        </p:cTn>
                                        <p:tgtEl>
                                          <p:spTgt spid="2058"/>
                                        </p:tgtEl>
                                        <p:attrNameLst>
                                          <p:attrName>r</p:attrName>
                                        </p:attrNameLst>
                                      </p:cBhvr>
                                    </p:animRot>
                                  </p:childTnLst>
                                </p:cTn>
                              </p:par>
                            </p:childTnLst>
                          </p:cTn>
                        </p:par>
                        <p:par>
                          <p:cTn id="18" fill="hold">
                            <p:stCondLst>
                              <p:cond delay="600"/>
                            </p:stCondLst>
                            <p:childTnLst>
                              <p:par>
                                <p:cTn id="19" presetID="1"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60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par>
                          <p:cTn id="26" fill="hold">
                            <p:stCondLst>
                              <p:cond delay="1100"/>
                            </p:stCondLst>
                            <p:childTnLst>
                              <p:par>
                                <p:cTn id="27" presetID="2" presetClass="entr" presetSubtype="4"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1600"/>
                            </p:stCondLst>
                            <p:childTnLst>
                              <p:par>
                                <p:cTn id="32" presetID="2" presetClass="entr" presetSubtype="4"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par>
                          <p:cTn id="36" fill="hold">
                            <p:stCondLst>
                              <p:cond delay="2100"/>
                            </p:stCondLst>
                            <p:childTnLst>
                              <p:par>
                                <p:cTn id="37" presetID="2" presetClass="entr" presetSubtype="4" fill="hold"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2600"/>
                            </p:stCondLst>
                            <p:childTnLst>
                              <p:par>
                                <p:cTn id="42" presetID="2" presetClass="entr" presetSubtype="4"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additive="base">
                                        <p:cTn id="44" dur="500" fill="hold"/>
                                        <p:tgtEl>
                                          <p:spTgt spid="7"/>
                                        </p:tgtEl>
                                        <p:attrNameLst>
                                          <p:attrName>ppt_x</p:attrName>
                                        </p:attrNameLst>
                                      </p:cBhvr>
                                      <p:tavLst>
                                        <p:tav tm="0">
                                          <p:val>
                                            <p:strVal val="#ppt_x"/>
                                          </p:val>
                                        </p:tav>
                                        <p:tav tm="100000">
                                          <p:val>
                                            <p:strVal val="#ppt_x"/>
                                          </p:val>
                                        </p:tav>
                                      </p:tavLst>
                                    </p:anim>
                                    <p:anim calcmode="lin" valueType="num">
                                      <p:cBhvr additive="base">
                                        <p:cTn id="45" dur="500" fill="hold"/>
                                        <p:tgtEl>
                                          <p:spTgt spid="7"/>
                                        </p:tgtEl>
                                        <p:attrNameLst>
                                          <p:attrName>ppt_y</p:attrName>
                                        </p:attrNameLst>
                                      </p:cBhvr>
                                      <p:tavLst>
                                        <p:tav tm="0">
                                          <p:val>
                                            <p:strVal val="1+#ppt_h/2"/>
                                          </p:val>
                                        </p:tav>
                                        <p:tav tm="100000">
                                          <p:val>
                                            <p:strVal val="#ppt_y"/>
                                          </p:val>
                                        </p:tav>
                                      </p:tavLst>
                                    </p:anim>
                                  </p:childTnLst>
                                </p:cTn>
                              </p:par>
                            </p:childTnLst>
                          </p:cTn>
                        </p:par>
                        <p:par>
                          <p:cTn id="46" fill="hold">
                            <p:stCondLst>
                              <p:cond delay="3100"/>
                            </p:stCondLst>
                            <p:childTnLst>
                              <p:par>
                                <p:cTn id="47" presetID="2" presetClass="entr" presetSubtype="4"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par>
                          <p:cTn id="51" fill="hold">
                            <p:stCondLst>
                              <p:cond delay="3600"/>
                            </p:stCondLst>
                            <p:childTnLst>
                              <p:par>
                                <p:cTn id="52" presetID="2" presetClass="entr" presetSubtype="4" fill="hold" nodeType="after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par>
                          <p:cTn id="56" fill="hold">
                            <p:stCondLst>
                              <p:cond delay="4100"/>
                            </p:stCondLst>
                            <p:childTnLst>
                              <p:par>
                                <p:cTn id="57" presetID="2" presetClass="entr" presetSubtype="4"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additive="base">
                                        <p:cTn id="59" dur="500" fill="hold"/>
                                        <p:tgtEl>
                                          <p:spTgt spid="10"/>
                                        </p:tgtEl>
                                        <p:attrNameLst>
                                          <p:attrName>ppt_x</p:attrName>
                                        </p:attrNameLst>
                                      </p:cBhvr>
                                      <p:tavLst>
                                        <p:tav tm="0">
                                          <p:val>
                                            <p:strVal val="#ppt_x"/>
                                          </p:val>
                                        </p:tav>
                                        <p:tav tm="100000">
                                          <p:val>
                                            <p:strVal val="#ppt_x"/>
                                          </p:val>
                                        </p:tav>
                                      </p:tavLst>
                                    </p:anim>
                                    <p:anim calcmode="lin" valueType="num">
                                      <p:cBhvr additive="base">
                                        <p:cTn id="60" dur="500" fill="hold"/>
                                        <p:tgtEl>
                                          <p:spTgt spid="10"/>
                                        </p:tgtEl>
                                        <p:attrNameLst>
                                          <p:attrName>ppt_y</p:attrName>
                                        </p:attrNameLst>
                                      </p:cBhvr>
                                      <p:tavLst>
                                        <p:tav tm="0">
                                          <p:val>
                                            <p:strVal val="1+#ppt_h/2"/>
                                          </p:val>
                                        </p:tav>
                                        <p:tav tm="100000">
                                          <p:val>
                                            <p:strVal val="#ppt_y"/>
                                          </p:val>
                                        </p:tav>
                                      </p:tavLst>
                                    </p:anim>
                                  </p:childTnLst>
                                </p:cTn>
                              </p:par>
                            </p:childTnLst>
                          </p:cTn>
                        </p:par>
                        <p:par>
                          <p:cTn id="61" fill="hold">
                            <p:stCondLst>
                              <p:cond delay="4600"/>
                            </p:stCondLst>
                            <p:childTnLst>
                              <p:par>
                                <p:cTn id="62" presetID="14" presetClass="entr" presetSubtype="1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randombar(horizontal)">
                                      <p:cBhvr>
                                        <p:cTn id="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p:bldP spid="2058" grpId="1"/>
      <p:bldP spid="2058" grpId="2"/>
      <p:bldP spid="15" grpId="0"/>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284663" y="2020888"/>
            <a:ext cx="4859337" cy="936625"/>
          </a:xfrm>
          <a:prstGeom prst="rect">
            <a:avLst/>
          </a:prstGeom>
          <a:solidFill>
            <a:srgbClr val="EF7667"/>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3" name="TextBox 2"/>
          <p:cNvSpPr txBox="1"/>
          <p:nvPr/>
        </p:nvSpPr>
        <p:spPr>
          <a:xfrm>
            <a:off x="5564188" y="2146300"/>
            <a:ext cx="2895600" cy="669925"/>
          </a:xfrm>
          <a:prstGeom prst="rect">
            <a:avLst/>
          </a:prstGeom>
          <a:noFill/>
        </p:spPr>
        <p:txBody>
          <a:bodyPr lIns="91436" tIns="45718" rIns="91436" bIns="45718" anchor="ctr">
            <a:spAutoFit/>
          </a:bodyPr>
          <a:lstStyle/>
          <a:p>
            <a:pPr algn="ctr" defTabSz="914355" fontAlgn="auto">
              <a:lnSpc>
                <a:spcPct val="130000"/>
              </a:lnSpc>
              <a:spcBef>
                <a:spcPts val="0"/>
              </a:spcBef>
              <a:spcAft>
                <a:spcPts val="0"/>
              </a:spcAft>
              <a:defRPr/>
            </a:pPr>
            <a:r>
              <a:rPr lang="zh-CN" altLang="en-US" sz="3200" b="1" spc="300" dirty="0">
                <a:solidFill>
                  <a:schemeClr val="bg1"/>
                </a:solidFill>
                <a:latin typeface="+mn-lt"/>
                <a:ea typeface="+mn-ea"/>
                <a:cs typeface="+mn-ea"/>
                <a:sym typeface="+mn-lt"/>
              </a:rPr>
              <a:t>情谊</a:t>
            </a:r>
          </a:p>
        </p:txBody>
      </p:sp>
      <p:sp>
        <p:nvSpPr>
          <p:cNvPr id="4" name="MH_Other_1"/>
          <p:cNvSpPr/>
          <p:nvPr>
            <p:custDataLst>
              <p:tags r:id="rId2"/>
            </p:custDataLst>
          </p:nvPr>
        </p:nvSpPr>
        <p:spPr>
          <a:xfrm rot="5400000">
            <a:off x="2668588" y="1422400"/>
            <a:ext cx="1690688" cy="2116137"/>
          </a:xfrm>
          <a:custGeom>
            <a:avLst/>
            <a:gdLst>
              <a:gd name="connsiteX0" fmla="*/ 587408 w 1819012"/>
              <a:gd name="connsiteY0" fmla="*/ 80909 h 2295046"/>
              <a:gd name="connsiteX1" fmla="*/ 587408 w 1819012"/>
              <a:gd name="connsiteY1" fmla="*/ 546848 h 2295046"/>
              <a:gd name="connsiteX2" fmla="*/ 586489 w 1819012"/>
              <a:gd name="connsiteY2" fmla="*/ 546848 h 2295046"/>
              <a:gd name="connsiteX3" fmla="*/ 586489 w 1819012"/>
              <a:gd name="connsiteY3" fmla="*/ 550093 h 2295046"/>
              <a:gd name="connsiteX4" fmla="*/ 560044 w 1819012"/>
              <a:gd name="connsiteY4" fmla="*/ 558302 h 2295046"/>
              <a:gd name="connsiteX5" fmla="*/ 11714 w 1819012"/>
              <a:gd name="connsiteY5" fmla="*/ 1385540 h 2295046"/>
              <a:gd name="connsiteX6" fmla="*/ 909505 w 1819012"/>
              <a:gd name="connsiteY6" fmla="*/ 2283331 h 2295046"/>
              <a:gd name="connsiteX7" fmla="*/ 1807296 w 1819012"/>
              <a:gd name="connsiteY7" fmla="*/ 1385540 h 2295046"/>
              <a:gd name="connsiteX8" fmla="*/ 1258966 w 1819012"/>
              <a:gd name="connsiteY8" fmla="*/ 558302 h 2295046"/>
              <a:gd name="connsiteX9" fmla="*/ 1232522 w 1819012"/>
              <a:gd name="connsiteY9" fmla="*/ 550093 h 2295046"/>
              <a:gd name="connsiteX10" fmla="*/ 1232522 w 1819012"/>
              <a:gd name="connsiteY10" fmla="*/ 546848 h 2295046"/>
              <a:gd name="connsiteX11" fmla="*/ 1227387 w 1819012"/>
              <a:gd name="connsiteY11" fmla="*/ 546848 h 2295046"/>
              <a:gd name="connsiteX12" fmla="*/ 1227387 w 1819012"/>
              <a:gd name="connsiteY12" fmla="*/ 80909 h 2295046"/>
              <a:gd name="connsiteX13" fmla="*/ 423506 w 1819012"/>
              <a:gd name="connsiteY13" fmla="*/ 0 h 2295046"/>
              <a:gd name="connsiteX14" fmla="*/ 1395506 w 1819012"/>
              <a:gd name="connsiteY14" fmla="*/ 0 h 2295046"/>
              <a:gd name="connsiteX15" fmla="*/ 1395506 w 1819012"/>
              <a:gd name="connsiteY15" fmla="*/ 80909 h 2295046"/>
              <a:gd name="connsiteX16" fmla="*/ 1241787 w 1819012"/>
              <a:gd name="connsiteY16" fmla="*/ 80909 h 2295046"/>
              <a:gd name="connsiteX17" fmla="*/ 1241787 w 1819012"/>
              <a:gd name="connsiteY17" fmla="*/ 540759 h 2295046"/>
              <a:gd name="connsiteX18" fmla="*/ 1263527 w 1819012"/>
              <a:gd name="connsiteY18" fmla="*/ 547508 h 2295046"/>
              <a:gd name="connsiteX19" fmla="*/ 1819012 w 1819012"/>
              <a:gd name="connsiteY19" fmla="*/ 1385540 h 2295046"/>
              <a:gd name="connsiteX20" fmla="*/ 909506 w 1819012"/>
              <a:gd name="connsiteY20" fmla="*/ 2295046 h 2295046"/>
              <a:gd name="connsiteX21" fmla="*/ 0 w 1819012"/>
              <a:gd name="connsiteY21" fmla="*/ 1385540 h 2295046"/>
              <a:gd name="connsiteX22" fmla="*/ 555485 w 1819012"/>
              <a:gd name="connsiteY22" fmla="*/ 547508 h 2295046"/>
              <a:gd name="connsiteX23" fmla="*/ 573008 w 1819012"/>
              <a:gd name="connsiteY23" fmla="*/ 542069 h 2295046"/>
              <a:gd name="connsiteX24" fmla="*/ 573008 w 1819012"/>
              <a:gd name="connsiteY24" fmla="*/ 80909 h 2295046"/>
              <a:gd name="connsiteX25" fmla="*/ 423506 w 1819012"/>
              <a:gd name="connsiteY25" fmla="*/ 80909 h 22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9012" h="2295046">
                <a:moveTo>
                  <a:pt x="587408" y="80909"/>
                </a:moveTo>
                <a:lnTo>
                  <a:pt x="587408" y="546848"/>
                </a:lnTo>
                <a:lnTo>
                  <a:pt x="586489" y="546848"/>
                </a:lnTo>
                <a:lnTo>
                  <a:pt x="586489" y="550093"/>
                </a:lnTo>
                <a:lnTo>
                  <a:pt x="560044" y="558302"/>
                </a:lnTo>
                <a:cubicBezTo>
                  <a:pt x="237814" y="694594"/>
                  <a:pt x="11714" y="1013663"/>
                  <a:pt x="11714" y="1385540"/>
                </a:cubicBezTo>
                <a:cubicBezTo>
                  <a:pt x="11714" y="1881376"/>
                  <a:pt x="413669" y="2283331"/>
                  <a:pt x="909505" y="2283331"/>
                </a:cubicBezTo>
                <a:cubicBezTo>
                  <a:pt x="1405341" y="2283331"/>
                  <a:pt x="1807296" y="1881376"/>
                  <a:pt x="1807296" y="1385540"/>
                </a:cubicBezTo>
                <a:cubicBezTo>
                  <a:pt x="1807296" y="1013663"/>
                  <a:pt x="1581196" y="694594"/>
                  <a:pt x="1258966" y="558302"/>
                </a:cubicBezTo>
                <a:lnTo>
                  <a:pt x="1232522" y="550093"/>
                </a:lnTo>
                <a:lnTo>
                  <a:pt x="1232522" y="546848"/>
                </a:lnTo>
                <a:lnTo>
                  <a:pt x="1227387" y="546848"/>
                </a:lnTo>
                <a:lnTo>
                  <a:pt x="1227387" y="80909"/>
                </a:lnTo>
                <a:close/>
                <a:moveTo>
                  <a:pt x="423506" y="0"/>
                </a:moveTo>
                <a:lnTo>
                  <a:pt x="1395506" y="0"/>
                </a:lnTo>
                <a:lnTo>
                  <a:pt x="1395506" y="80909"/>
                </a:lnTo>
                <a:lnTo>
                  <a:pt x="1241787" y="80909"/>
                </a:lnTo>
                <a:lnTo>
                  <a:pt x="1241787" y="540759"/>
                </a:lnTo>
                <a:lnTo>
                  <a:pt x="1263527" y="547508"/>
                </a:lnTo>
                <a:cubicBezTo>
                  <a:pt x="1589962" y="685578"/>
                  <a:pt x="1819012" y="1008811"/>
                  <a:pt x="1819012" y="1385540"/>
                </a:cubicBezTo>
                <a:cubicBezTo>
                  <a:pt x="1819012" y="1887846"/>
                  <a:pt x="1411812" y="2295046"/>
                  <a:pt x="909506" y="2295046"/>
                </a:cubicBezTo>
                <a:cubicBezTo>
                  <a:pt x="407200" y="2295046"/>
                  <a:pt x="0" y="1887846"/>
                  <a:pt x="0" y="1385540"/>
                </a:cubicBezTo>
                <a:cubicBezTo>
                  <a:pt x="0" y="1008811"/>
                  <a:pt x="229050" y="685578"/>
                  <a:pt x="555485" y="547508"/>
                </a:cubicBezTo>
                <a:lnTo>
                  <a:pt x="573008" y="542069"/>
                </a:lnTo>
                <a:lnTo>
                  <a:pt x="573008" y="80909"/>
                </a:lnTo>
                <a:lnTo>
                  <a:pt x="423506" y="80909"/>
                </a:lnTo>
                <a:close/>
              </a:path>
            </a:pathLst>
          </a:custGeom>
          <a:solidFill>
            <a:srgbClr val="EF7667"/>
          </a:solidFill>
          <a:ln>
            <a:solidFill>
              <a:srgbClr val="EF7667"/>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lstStyle/>
          <a:p>
            <a:pPr algn="ctr" defTabSz="914355" fontAlgn="auto">
              <a:spcBef>
                <a:spcPts val="0"/>
              </a:spcBef>
              <a:spcAft>
                <a:spcPts val="0"/>
              </a:spcAft>
              <a:defRPr/>
            </a:pPr>
            <a:endParaRPr lang="zh-CN" altLang="en-US" sz="2800" b="1" dirty="0">
              <a:solidFill>
                <a:schemeClr val="accent1">
                  <a:lumMod val="75000"/>
                </a:schemeClr>
              </a:solidFill>
              <a:cs typeface="+mn-ea"/>
              <a:sym typeface="+mn-lt"/>
            </a:endParaRPr>
          </a:p>
        </p:txBody>
      </p:sp>
      <p:sp>
        <p:nvSpPr>
          <p:cNvPr id="5" name="MH_SubTitle_1"/>
          <p:cNvSpPr/>
          <p:nvPr>
            <p:custDataLst>
              <p:tags r:id="rId3"/>
            </p:custDataLst>
          </p:nvPr>
        </p:nvSpPr>
        <p:spPr>
          <a:xfrm rot="5400000">
            <a:off x="2541588" y="1731962"/>
            <a:ext cx="1504950" cy="1495425"/>
          </a:xfrm>
          <a:prstGeom prst="ellipse">
            <a:avLst/>
          </a:prstGeom>
          <a:solidFill>
            <a:srgbClr val="EF76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endParaRPr lang="zh-CN" altLang="en-US" sz="2000" dirty="0">
              <a:solidFill>
                <a:srgbClr val="FFFFFF"/>
              </a:solidFill>
              <a:cs typeface="+mn-ea"/>
              <a:sym typeface="+mn-lt"/>
            </a:endParaRPr>
          </a:p>
        </p:txBody>
      </p:sp>
      <p:sp>
        <p:nvSpPr>
          <p:cNvPr id="19" name="KSO_Shape"/>
          <p:cNvSpPr>
            <a:spLocks/>
          </p:cNvSpPr>
          <p:nvPr/>
        </p:nvSpPr>
        <p:spPr bwMode="auto">
          <a:xfrm>
            <a:off x="2851150" y="2093913"/>
            <a:ext cx="900113" cy="76517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lIns="91436" tIns="45718" rIns="91436" bIns="45718" anchor="ctr">
            <a:scene3d>
              <a:camera prst="orthographicFront"/>
              <a:lightRig rig="threePt" dir="t"/>
            </a:scene3d>
            <a:sp3d>
              <a:contourClr>
                <a:srgbClr val="FFFFFF"/>
              </a:contourClr>
            </a:sp3d>
          </a:body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sp>
        <p:nvSpPr>
          <p:cNvPr id="9" name="TextBox 8"/>
          <p:cNvSpPr txBox="1"/>
          <p:nvPr/>
        </p:nvSpPr>
        <p:spPr>
          <a:xfrm>
            <a:off x="4500563" y="2036763"/>
            <a:ext cx="1150937" cy="887412"/>
          </a:xfrm>
          <a:prstGeom prst="rect">
            <a:avLst/>
          </a:prstGeom>
          <a:noFill/>
        </p:spPr>
        <p:txBody>
          <a:bodyPr lIns="91436" tIns="45718" rIns="91436" bIns="45718" anchor="ctr">
            <a:spAutoFit/>
          </a:bodyPr>
          <a:lstStyle/>
          <a:p>
            <a:pPr algn="ctr" defTabSz="914355" fontAlgn="auto">
              <a:lnSpc>
                <a:spcPct val="130000"/>
              </a:lnSpc>
              <a:spcBef>
                <a:spcPts val="0"/>
              </a:spcBef>
              <a:spcAft>
                <a:spcPts val="0"/>
              </a:spcAft>
              <a:defRPr/>
            </a:pPr>
            <a:r>
              <a:rPr lang="en-US" altLang="zh-CN" sz="4000" b="1" dirty="0">
                <a:solidFill>
                  <a:schemeClr val="bg1"/>
                </a:solidFill>
                <a:latin typeface="+mn-lt"/>
                <a:ea typeface="+mn-ea"/>
                <a:cs typeface="+mn-ea"/>
                <a:sym typeface="+mn-lt"/>
              </a:rPr>
              <a:t>03</a:t>
            </a:r>
            <a:endParaRPr lang="zh-CN" altLang="en-US" sz="2800" b="1" dirty="0">
              <a:solidFill>
                <a:schemeClr val="bg1"/>
              </a:solidFill>
              <a:latin typeface="+mn-lt"/>
              <a:ea typeface="+mn-ea"/>
              <a:cs typeface="+mn-ea"/>
              <a:sym typeface="+mn-lt"/>
            </a:endParaRPr>
          </a:p>
        </p:txBody>
      </p:sp>
    </p:spTree>
    <p:custDataLst>
      <p:tags r:id="rId1"/>
    </p:custDataLst>
    <p:extLst>
      <p:ext uri="{BB962C8B-B14F-4D97-AF65-F5344CB8AC3E}">
        <p14:creationId xmlns:p14="http://schemas.microsoft.com/office/powerpoint/2010/main" val="27794086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1" presetClass="entr" presetSubtype="0" fill="hold" grpId="0" nodeType="afterEffect">
                                  <p:stCondLst>
                                    <p:cond delay="0"/>
                                  </p:stCondLst>
                                  <p:iterate type="lt">
                                    <p:tmPct val="5556"/>
                                  </p:iterate>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4" grpId="0" animBg="1"/>
      <p:bldP spid="5" grpId="0" animBg="1"/>
      <p:bldP spid="19"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1520" y="987574"/>
            <a:ext cx="8640960" cy="3672408"/>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2058" name="MH_PageTitle"/>
          <p:cNvSpPr>
            <a:spLocks noGrp="1"/>
          </p:cNvSpPr>
          <p:nvPr>
            <p:ph type="title"/>
            <p:custDataLst>
              <p:tags r:id="rId2"/>
            </p:custDataLst>
          </p:nvPr>
        </p:nvSpPr>
        <p:spPr>
          <a:xfrm>
            <a:off x="476250" y="138829"/>
            <a:ext cx="8172450" cy="481382"/>
          </a:xfrm>
        </p:spPr>
        <p:txBody>
          <a:bodyPr/>
          <a:lstStyle/>
          <a:p>
            <a:pPr defTabSz="514325" eaLnBrk="1" fontAlgn="auto" hangingPunct="1">
              <a:spcAft>
                <a:spcPts val="0"/>
              </a:spcAft>
              <a:defRPr/>
            </a:pPr>
            <a:r>
              <a:rPr lang="zh-CN" altLang="en-US" dirty="0" smtClean="0">
                <a:solidFill>
                  <a:schemeClr val="bg1">
                    <a:lumMod val="50000"/>
                  </a:schemeClr>
                </a:solidFill>
                <a:latin typeface="+mn-lt"/>
                <a:ea typeface="+mn-ea"/>
                <a:cs typeface="+mn-ea"/>
                <a:sym typeface="+mn-lt"/>
              </a:rPr>
              <a:t>情谊</a:t>
            </a:r>
          </a:p>
        </p:txBody>
      </p:sp>
      <p:sp>
        <p:nvSpPr>
          <p:cNvPr id="3" name="MH_Other_2"/>
          <p:cNvSpPr/>
          <p:nvPr>
            <p:custDataLst>
              <p:tags r:id="rId3"/>
            </p:custDataLst>
          </p:nvPr>
        </p:nvSpPr>
        <p:spPr>
          <a:xfrm rot="10800000">
            <a:off x="2513013" y="1392238"/>
            <a:ext cx="1228725" cy="1235075"/>
          </a:xfrm>
          <a:prstGeom prst="teardrop">
            <a:avLst/>
          </a:prstGeom>
          <a:solidFill>
            <a:srgbClr val="F1847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1436" tIns="35998" rIns="35998" bIns="45718" anchor="ctr"/>
          <a:lstStyle/>
          <a:p>
            <a:pPr algn="ctr" defTabSz="914355" fontAlgn="auto">
              <a:spcBef>
                <a:spcPts val="0"/>
              </a:spcBef>
              <a:spcAft>
                <a:spcPts val="0"/>
              </a:spcAft>
              <a:defRPr/>
            </a:pPr>
            <a:endParaRPr lang="th-TH" sz="4000" dirty="0">
              <a:cs typeface="+mn-ea"/>
              <a:sym typeface="+mn-lt"/>
            </a:endParaRPr>
          </a:p>
        </p:txBody>
      </p:sp>
      <p:sp>
        <p:nvSpPr>
          <p:cNvPr id="2" name="MH_Other_1"/>
          <p:cNvSpPr/>
          <p:nvPr>
            <p:custDataLst>
              <p:tags r:id="rId4"/>
            </p:custDataLst>
          </p:nvPr>
        </p:nvSpPr>
        <p:spPr>
          <a:xfrm rot="16200000">
            <a:off x="2508250" y="2693988"/>
            <a:ext cx="1736725" cy="17272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5998" tIns="35998" rIns="107994" bIns="45718" anchor="ctr"/>
          <a:lstStyle/>
          <a:p>
            <a:pPr algn="ctr" defTabSz="914355" fontAlgn="auto">
              <a:spcBef>
                <a:spcPts val="0"/>
              </a:spcBef>
              <a:spcAft>
                <a:spcPts val="0"/>
              </a:spcAft>
              <a:defRPr/>
            </a:pPr>
            <a:endParaRPr lang="th-TH" sz="3600" dirty="0">
              <a:cs typeface="+mn-ea"/>
              <a:sym typeface="+mn-lt"/>
            </a:endParaRPr>
          </a:p>
        </p:txBody>
      </p:sp>
      <p:sp>
        <p:nvSpPr>
          <p:cNvPr id="4" name="MH_Other_3"/>
          <p:cNvSpPr/>
          <p:nvPr>
            <p:custDataLst>
              <p:tags r:id="rId5"/>
            </p:custDataLst>
          </p:nvPr>
        </p:nvSpPr>
        <p:spPr>
          <a:xfrm>
            <a:off x="1223963" y="2689225"/>
            <a:ext cx="1228725" cy="1236663"/>
          </a:xfrm>
          <a:prstGeom prst="teardrop">
            <a:avLst/>
          </a:prstGeom>
          <a:solidFill>
            <a:srgbClr val="4CBAC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71997" rIns="107994" bIns="45718" anchor="ctr"/>
          <a:lstStyle/>
          <a:p>
            <a:pPr algn="ctr" defTabSz="914355" fontAlgn="auto">
              <a:spcBef>
                <a:spcPts val="0"/>
              </a:spcBef>
              <a:spcAft>
                <a:spcPts val="0"/>
              </a:spcAft>
              <a:defRPr/>
            </a:pPr>
            <a:endParaRPr lang="th-TH" sz="3600" dirty="0">
              <a:cs typeface="+mn-ea"/>
              <a:sym typeface="+mn-lt"/>
            </a:endParaRPr>
          </a:p>
        </p:txBody>
      </p:sp>
      <p:sp>
        <p:nvSpPr>
          <p:cNvPr id="2055" name="MH_Other_6"/>
          <p:cNvSpPr>
            <a:spLocks noEditPoints="1"/>
          </p:cNvSpPr>
          <p:nvPr>
            <p:custDataLst>
              <p:tags r:id="rId6"/>
            </p:custDataLst>
          </p:nvPr>
        </p:nvSpPr>
        <p:spPr bwMode="auto">
          <a:xfrm>
            <a:off x="3101975" y="3276600"/>
            <a:ext cx="549275" cy="474663"/>
          </a:xfrm>
          <a:custGeom>
            <a:avLst/>
            <a:gdLst>
              <a:gd name="T0" fmla="*/ 2147483646 w 73"/>
              <a:gd name="T1" fmla="*/ 2147483646 h 63"/>
              <a:gd name="T2" fmla="*/ 2147483646 w 73"/>
              <a:gd name="T3" fmla="*/ 2147483646 h 63"/>
              <a:gd name="T4" fmla="*/ 2147483646 w 73"/>
              <a:gd name="T5" fmla="*/ 2147483646 h 63"/>
              <a:gd name="T6" fmla="*/ 2147483646 w 73"/>
              <a:gd name="T7" fmla="*/ 2147483646 h 63"/>
              <a:gd name="T8" fmla="*/ 2147483646 w 73"/>
              <a:gd name="T9" fmla="*/ 2147483646 h 63"/>
              <a:gd name="T10" fmla="*/ 2147483646 w 73"/>
              <a:gd name="T11" fmla="*/ 2147483646 h 63"/>
              <a:gd name="T12" fmla="*/ 2147483646 w 73"/>
              <a:gd name="T13" fmla="*/ 2147483646 h 63"/>
              <a:gd name="T14" fmla="*/ 2147483646 w 73"/>
              <a:gd name="T15" fmla="*/ 2147483646 h 63"/>
              <a:gd name="T16" fmla="*/ 2147483646 w 73"/>
              <a:gd name="T17" fmla="*/ 2147483646 h 63"/>
              <a:gd name="T18" fmla="*/ 0 w 73"/>
              <a:gd name="T19" fmla="*/ 2147483646 h 63"/>
              <a:gd name="T20" fmla="*/ 0 w 73"/>
              <a:gd name="T21" fmla="*/ 2147483646 h 63"/>
              <a:gd name="T22" fmla="*/ 2147483646 w 73"/>
              <a:gd name="T23" fmla="*/ 0 h 63"/>
              <a:gd name="T24" fmla="*/ 2147483646 w 73"/>
              <a:gd name="T25" fmla="*/ 0 h 63"/>
              <a:gd name="T26" fmla="*/ 2147483646 w 73"/>
              <a:gd name="T27" fmla="*/ 2147483646 h 63"/>
              <a:gd name="T28" fmla="*/ 2147483646 w 73"/>
              <a:gd name="T29" fmla="*/ 2147483646 h 63"/>
              <a:gd name="T30" fmla="*/ 2147483646 w 73"/>
              <a:gd name="T31" fmla="*/ 2147483646 h 63"/>
              <a:gd name="T32" fmla="*/ 2147483646 w 73"/>
              <a:gd name="T33" fmla="*/ 2147483646 h 63"/>
              <a:gd name="T34" fmla="*/ 2147483646 w 73"/>
              <a:gd name="T35" fmla="*/ 2147483646 h 63"/>
              <a:gd name="T36" fmla="*/ 2147483646 w 73"/>
              <a:gd name="T37" fmla="*/ 2147483646 h 63"/>
              <a:gd name="T38" fmla="*/ 2147483646 w 73"/>
              <a:gd name="T39" fmla="*/ 2147483646 h 63"/>
              <a:gd name="T40" fmla="*/ 2147483646 w 73"/>
              <a:gd name="T41" fmla="*/ 2147483646 h 63"/>
              <a:gd name="T42" fmla="*/ 2147483646 w 73"/>
              <a:gd name="T43" fmla="*/ 2147483646 h 63"/>
              <a:gd name="T44" fmla="*/ 2147483646 w 73"/>
              <a:gd name="T45" fmla="*/ 2147483646 h 63"/>
              <a:gd name="T46" fmla="*/ 2147483646 w 73"/>
              <a:gd name="T47" fmla="*/ 214748364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p:spPr>
        <p:txBody>
          <a:bodyPr lIns="91436" tIns="45718" rIns="91436" bIns="45718"/>
          <a:lstStyle/>
          <a:p>
            <a:pPr defTabSz="914355" fontAlgn="auto">
              <a:spcBef>
                <a:spcPts val="0"/>
              </a:spcBef>
              <a:spcAft>
                <a:spcPts val="0"/>
              </a:spcAft>
              <a:defRPr/>
            </a:pPr>
            <a:endParaRPr lang="zh-CN" altLang="en-US">
              <a:latin typeface="+mn-lt"/>
              <a:ea typeface="+mn-ea"/>
              <a:cs typeface="+mn-ea"/>
              <a:sym typeface="+mn-lt"/>
            </a:endParaRPr>
          </a:p>
        </p:txBody>
      </p:sp>
      <p:sp>
        <p:nvSpPr>
          <p:cNvPr id="5" name="MH_Other_4"/>
          <p:cNvSpPr/>
          <p:nvPr>
            <p:custDataLst>
              <p:tags r:id="rId7"/>
            </p:custDataLst>
          </p:nvPr>
        </p:nvSpPr>
        <p:spPr>
          <a:xfrm rot="5400000">
            <a:off x="1213644" y="1408907"/>
            <a:ext cx="1235075" cy="1227137"/>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7994" tIns="35998" rIns="0" bIns="45718" anchor="ctr"/>
          <a:lstStyle/>
          <a:p>
            <a:pPr algn="ctr" defTabSz="914355" fontAlgn="auto">
              <a:spcBef>
                <a:spcPts val="0"/>
              </a:spcBef>
              <a:spcAft>
                <a:spcPts val="0"/>
              </a:spcAft>
              <a:defRPr/>
            </a:pPr>
            <a:endParaRPr lang="th-TH" sz="3600" dirty="0">
              <a:cs typeface="+mn-ea"/>
              <a:sym typeface="+mn-lt"/>
            </a:endParaRPr>
          </a:p>
        </p:txBody>
      </p:sp>
      <p:sp>
        <p:nvSpPr>
          <p:cNvPr id="2054" name="MH_Other_5"/>
          <p:cNvSpPr>
            <a:spLocks noEditPoints="1"/>
          </p:cNvSpPr>
          <p:nvPr>
            <p:custDataLst>
              <p:tags r:id="rId8"/>
            </p:custDataLst>
          </p:nvPr>
        </p:nvSpPr>
        <p:spPr bwMode="auto">
          <a:xfrm>
            <a:off x="1585913" y="3001963"/>
            <a:ext cx="504825" cy="546100"/>
          </a:xfrm>
          <a:custGeom>
            <a:avLst/>
            <a:gdLst>
              <a:gd name="T0" fmla="*/ 2147483646 w 67"/>
              <a:gd name="T1" fmla="*/ 2147483646 h 72"/>
              <a:gd name="T2" fmla="*/ 2147483646 w 67"/>
              <a:gd name="T3" fmla="*/ 2147483646 h 72"/>
              <a:gd name="T4" fmla="*/ 2147483646 w 67"/>
              <a:gd name="T5" fmla="*/ 2147483646 h 72"/>
              <a:gd name="T6" fmla="*/ 0 w 67"/>
              <a:gd name="T7" fmla="*/ 2147483646 h 72"/>
              <a:gd name="T8" fmla="*/ 0 w 67"/>
              <a:gd name="T9" fmla="*/ 2147483646 h 72"/>
              <a:gd name="T10" fmla="*/ 2147483646 w 67"/>
              <a:gd name="T11" fmla="*/ 2147483646 h 72"/>
              <a:gd name="T12" fmla="*/ 2147483646 w 67"/>
              <a:gd name="T13" fmla="*/ 2147483646 h 72"/>
              <a:gd name="T14" fmla="*/ 2147483646 w 67"/>
              <a:gd name="T15" fmla="*/ 2147483646 h 72"/>
              <a:gd name="T16" fmla="*/ 2147483646 w 67"/>
              <a:gd name="T17" fmla="*/ 0 h 72"/>
              <a:gd name="T18" fmla="*/ 2147483646 w 67"/>
              <a:gd name="T19" fmla="*/ 0 h 72"/>
              <a:gd name="T20" fmla="*/ 2147483646 w 67"/>
              <a:gd name="T21" fmla="*/ 2147483646 h 72"/>
              <a:gd name="T22" fmla="*/ 2147483646 w 67"/>
              <a:gd name="T23" fmla="*/ 2147483646 h 72"/>
              <a:gd name="T24" fmla="*/ 2147483646 w 67"/>
              <a:gd name="T25" fmla="*/ 2147483646 h 72"/>
              <a:gd name="T26" fmla="*/ 2147483646 w 67"/>
              <a:gd name="T27" fmla="*/ 2147483646 h 72"/>
              <a:gd name="T28" fmla="*/ 2147483646 w 67"/>
              <a:gd name="T29" fmla="*/ 0 h 72"/>
              <a:gd name="T30" fmla="*/ 2147483646 w 67"/>
              <a:gd name="T31" fmla="*/ 0 h 72"/>
              <a:gd name="T32" fmla="*/ 2147483646 w 67"/>
              <a:gd name="T33" fmla="*/ 2147483646 h 72"/>
              <a:gd name="T34" fmla="*/ 2147483646 w 67"/>
              <a:gd name="T35" fmla="*/ 2147483646 h 72"/>
              <a:gd name="T36" fmla="*/ 2147483646 w 67"/>
              <a:gd name="T37" fmla="*/ 2147483646 h 72"/>
              <a:gd name="T38" fmla="*/ 2147483646 w 67"/>
              <a:gd name="T39" fmla="*/ 2147483646 h 72"/>
              <a:gd name="T40" fmla="*/ 2147483646 w 67"/>
              <a:gd name="T41" fmla="*/ 2147483646 h 72"/>
              <a:gd name="T42" fmla="*/ 2147483646 w 67"/>
              <a:gd name="T43" fmla="*/ 2147483646 h 72"/>
              <a:gd name="T44" fmla="*/ 2147483646 w 67"/>
              <a:gd name="T45" fmla="*/ 2147483646 h 72"/>
              <a:gd name="T46" fmla="*/ 2147483646 w 67"/>
              <a:gd name="T47" fmla="*/ 2147483646 h 72"/>
              <a:gd name="T48" fmla="*/ 2147483646 w 67"/>
              <a:gd name="T49" fmla="*/ 2147483646 h 72"/>
              <a:gd name="T50" fmla="*/ 2147483646 w 67"/>
              <a:gd name="T51" fmla="*/ 2147483646 h 72"/>
              <a:gd name="T52" fmla="*/ 2147483646 w 67"/>
              <a:gd name="T53" fmla="*/ 2147483646 h 72"/>
              <a:gd name="T54" fmla="*/ 2147483646 w 67"/>
              <a:gd name="T55" fmla="*/ 2147483646 h 72"/>
              <a:gd name="T56" fmla="*/ 2147483646 w 67"/>
              <a:gd name="T57" fmla="*/ 2147483646 h 72"/>
              <a:gd name="T58" fmla="*/ 2147483646 w 67"/>
              <a:gd name="T59" fmla="*/ 2147483646 h 72"/>
              <a:gd name="T60" fmla="*/ 2147483646 w 67"/>
              <a:gd name="T61" fmla="*/ 2147483646 h 72"/>
              <a:gd name="T62" fmla="*/ 2147483646 w 67"/>
              <a:gd name="T63" fmla="*/ 2147483646 h 72"/>
              <a:gd name="T64" fmla="*/ 2147483646 w 67"/>
              <a:gd name="T65" fmla="*/ 2147483646 h 72"/>
              <a:gd name="T66" fmla="*/ 2147483646 w 67"/>
              <a:gd name="T67" fmla="*/ 2147483646 h 72"/>
              <a:gd name="T68" fmla="*/ 2147483646 w 67"/>
              <a:gd name="T69" fmla="*/ 2147483646 h 72"/>
              <a:gd name="T70" fmla="*/ 2147483646 w 67"/>
              <a:gd name="T71" fmla="*/ 2147483646 h 72"/>
              <a:gd name="T72" fmla="*/ 2147483646 w 67"/>
              <a:gd name="T73" fmla="*/ 2147483646 h 72"/>
              <a:gd name="T74" fmla="*/ 2147483646 w 67"/>
              <a:gd name="T75" fmla="*/ 2147483646 h 72"/>
              <a:gd name="T76" fmla="*/ 2147483646 w 67"/>
              <a:gd name="T77" fmla="*/ 2147483646 h 72"/>
              <a:gd name="T78" fmla="*/ 2147483646 w 67"/>
              <a:gd name="T79" fmla="*/ 2147483646 h 72"/>
              <a:gd name="T80" fmla="*/ 2147483646 w 67"/>
              <a:gd name="T81" fmla="*/ 2147483646 h 72"/>
              <a:gd name="T82" fmla="*/ 2147483646 w 67"/>
              <a:gd name="T83" fmla="*/ 2147483646 h 72"/>
              <a:gd name="T84" fmla="*/ 2147483646 w 67"/>
              <a:gd name="T85" fmla="*/ 2147483646 h 72"/>
              <a:gd name="T86" fmla="*/ 2147483646 w 67"/>
              <a:gd name="T87" fmla="*/ 2147483646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a:extLst/>
        </p:spPr>
        <p:txBody>
          <a:bodyPr lIns="91436" tIns="45718" rIns="91436" bIns="45718"/>
          <a:lstStyle/>
          <a:p>
            <a:pPr defTabSz="914355" fontAlgn="auto">
              <a:spcBef>
                <a:spcPts val="0"/>
              </a:spcBef>
              <a:spcAft>
                <a:spcPts val="0"/>
              </a:spcAft>
              <a:defRPr/>
            </a:pPr>
            <a:endParaRPr lang="zh-CN" altLang="en-US">
              <a:latin typeface="+mn-lt"/>
              <a:ea typeface="+mn-ea"/>
              <a:cs typeface="+mn-ea"/>
              <a:sym typeface="+mn-lt"/>
            </a:endParaRPr>
          </a:p>
        </p:txBody>
      </p:sp>
      <p:sp>
        <p:nvSpPr>
          <p:cNvPr id="2057" name="MH_Other_8"/>
          <p:cNvSpPr>
            <a:spLocks noEditPoints="1"/>
          </p:cNvSpPr>
          <p:nvPr>
            <p:custDataLst>
              <p:tags r:id="rId9"/>
            </p:custDataLst>
          </p:nvPr>
        </p:nvSpPr>
        <p:spPr bwMode="auto">
          <a:xfrm>
            <a:off x="1651000" y="1730375"/>
            <a:ext cx="376238" cy="636588"/>
          </a:xfrm>
          <a:custGeom>
            <a:avLst/>
            <a:gdLst>
              <a:gd name="T0" fmla="*/ 2147483646 w 29"/>
              <a:gd name="T1" fmla="*/ 2147483646 h 49"/>
              <a:gd name="T2" fmla="*/ 2147483646 w 29"/>
              <a:gd name="T3" fmla="*/ 2147483646 h 49"/>
              <a:gd name="T4" fmla="*/ 2147483646 w 29"/>
              <a:gd name="T5" fmla="*/ 2147483646 h 49"/>
              <a:gd name="T6" fmla="*/ 0 w 29"/>
              <a:gd name="T7" fmla="*/ 2147483646 h 49"/>
              <a:gd name="T8" fmla="*/ 0 w 29"/>
              <a:gd name="T9" fmla="*/ 2147483646 h 49"/>
              <a:gd name="T10" fmla="*/ 2147483646 w 29"/>
              <a:gd name="T11" fmla="*/ 0 h 49"/>
              <a:gd name="T12" fmla="*/ 2147483646 w 29"/>
              <a:gd name="T13" fmla="*/ 0 h 49"/>
              <a:gd name="T14" fmla="*/ 2147483646 w 29"/>
              <a:gd name="T15" fmla="*/ 2147483646 h 49"/>
              <a:gd name="T16" fmla="*/ 2147483646 w 29"/>
              <a:gd name="T17" fmla="*/ 2147483646 h 49"/>
              <a:gd name="T18" fmla="*/ 2147483646 w 29"/>
              <a:gd name="T19" fmla="*/ 2147483646 h 49"/>
              <a:gd name="T20" fmla="*/ 2147483646 w 29"/>
              <a:gd name="T21" fmla="*/ 2147483646 h 49"/>
              <a:gd name="T22" fmla="*/ 2147483646 w 29"/>
              <a:gd name="T23" fmla="*/ 2147483646 h 49"/>
              <a:gd name="T24" fmla="*/ 2147483646 w 29"/>
              <a:gd name="T25" fmla="*/ 2147483646 h 49"/>
              <a:gd name="T26" fmla="*/ 2147483646 w 29"/>
              <a:gd name="T27" fmla="*/ 2147483646 h 49"/>
              <a:gd name="T28" fmla="*/ 2147483646 w 29"/>
              <a:gd name="T29" fmla="*/ 2147483646 h 49"/>
              <a:gd name="T30" fmla="*/ 2147483646 w 29"/>
              <a:gd name="T31" fmla="*/ 2147483646 h 49"/>
              <a:gd name="T32" fmla="*/ 2147483646 w 29"/>
              <a:gd name="T33" fmla="*/ 2147483646 h 49"/>
              <a:gd name="T34" fmla="*/ 2147483646 w 29"/>
              <a:gd name="T35" fmla="*/ 2147483646 h 49"/>
              <a:gd name="T36" fmla="*/ 2147483646 w 29"/>
              <a:gd name="T37" fmla="*/ 2147483646 h 49"/>
              <a:gd name="T38" fmla="*/ 2147483646 w 29"/>
              <a:gd name="T39" fmla="*/ 2147483646 h 49"/>
              <a:gd name="T40" fmla="*/ 2147483646 w 29"/>
              <a:gd name="T41" fmla="*/ 2147483646 h 49"/>
              <a:gd name="T42" fmla="*/ 2147483646 w 29"/>
              <a:gd name="T43" fmla="*/ 2147483646 h 49"/>
              <a:gd name="T44" fmla="*/ 2147483646 w 29"/>
              <a:gd name="T45" fmla="*/ 2147483646 h 49"/>
              <a:gd name="T46" fmla="*/ 2147483646 w 29"/>
              <a:gd name="T47" fmla="*/ 2147483646 h 49"/>
              <a:gd name="T48" fmla="*/ 2147483646 w 29"/>
              <a:gd name="T49" fmla="*/ 2147483646 h 49"/>
              <a:gd name="T50" fmla="*/ 2147483646 w 29"/>
              <a:gd name="T51" fmla="*/ 2147483646 h 49"/>
              <a:gd name="T52" fmla="*/ 2147483646 w 29"/>
              <a:gd name="T53" fmla="*/ 2147483646 h 49"/>
              <a:gd name="T54" fmla="*/ 2147483646 w 29"/>
              <a:gd name="T55" fmla="*/ 2147483646 h 49"/>
              <a:gd name="T56" fmla="*/ 2147483646 w 29"/>
              <a:gd name="T57" fmla="*/ 2147483646 h 49"/>
              <a:gd name="T58" fmla="*/ 2147483646 w 29"/>
              <a:gd name="T59" fmla="*/ 2147483646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p:spPr>
        <p:txBody>
          <a:bodyPr lIns="91436" tIns="45718" rIns="91436" bIns="45718"/>
          <a:lstStyle/>
          <a:p>
            <a:pPr defTabSz="914355" fontAlgn="auto">
              <a:spcBef>
                <a:spcPts val="0"/>
              </a:spcBef>
              <a:spcAft>
                <a:spcPts val="0"/>
              </a:spcAft>
              <a:defRPr/>
            </a:pPr>
            <a:endParaRPr lang="zh-CN" altLang="en-US">
              <a:latin typeface="+mn-lt"/>
              <a:ea typeface="+mn-ea"/>
              <a:cs typeface="+mn-ea"/>
              <a:sym typeface="+mn-lt"/>
            </a:endParaRPr>
          </a:p>
        </p:txBody>
      </p:sp>
      <p:sp>
        <p:nvSpPr>
          <p:cNvPr id="2056" name="MH_Other_7"/>
          <p:cNvSpPr>
            <a:spLocks noEditPoints="1"/>
          </p:cNvSpPr>
          <p:nvPr>
            <p:custDataLst>
              <p:tags r:id="rId10"/>
            </p:custDataLst>
          </p:nvPr>
        </p:nvSpPr>
        <p:spPr bwMode="auto">
          <a:xfrm>
            <a:off x="2852738" y="1814513"/>
            <a:ext cx="549275" cy="417512"/>
          </a:xfrm>
          <a:custGeom>
            <a:avLst/>
            <a:gdLst>
              <a:gd name="T0" fmla="*/ 2147483646 w 158"/>
              <a:gd name="T1" fmla="*/ 2147483646 h 119"/>
              <a:gd name="T2" fmla="*/ 0 w 158"/>
              <a:gd name="T3" fmla="*/ 2147483646 h 119"/>
              <a:gd name="T4" fmla="*/ 0 w 158"/>
              <a:gd name="T5" fmla="*/ 0 h 119"/>
              <a:gd name="T6" fmla="*/ 2147483646 w 158"/>
              <a:gd name="T7" fmla="*/ 0 h 119"/>
              <a:gd name="T8" fmla="*/ 2147483646 w 158"/>
              <a:gd name="T9" fmla="*/ 2147483646 h 119"/>
              <a:gd name="T10" fmla="*/ 2147483646 w 158"/>
              <a:gd name="T11" fmla="*/ 2147483646 h 119"/>
              <a:gd name="T12" fmla="*/ 2147483646 w 158"/>
              <a:gd name="T13" fmla="*/ 2147483646 h 119"/>
              <a:gd name="T14" fmla="*/ 2147483646 w 158"/>
              <a:gd name="T15" fmla="*/ 2147483646 h 119"/>
              <a:gd name="T16" fmla="*/ 2147483646 w 158"/>
              <a:gd name="T17" fmla="*/ 2147483646 h 119"/>
              <a:gd name="T18" fmla="*/ 2147483646 w 158"/>
              <a:gd name="T19" fmla="*/ 2147483646 h 119"/>
              <a:gd name="T20" fmla="*/ 2147483646 w 158"/>
              <a:gd name="T21" fmla="*/ 2147483646 h 119"/>
              <a:gd name="T22" fmla="*/ 2147483646 w 158"/>
              <a:gd name="T23" fmla="*/ 2147483646 h 119"/>
              <a:gd name="T24" fmla="*/ 2147483646 w 158"/>
              <a:gd name="T25" fmla="*/ 2147483646 h 119"/>
              <a:gd name="T26" fmla="*/ 2147483646 w 158"/>
              <a:gd name="T27" fmla="*/ 2147483646 h 119"/>
              <a:gd name="T28" fmla="*/ 2147483646 w 158"/>
              <a:gd name="T29" fmla="*/ 2147483646 h 119"/>
              <a:gd name="T30" fmla="*/ 2147483646 w 158"/>
              <a:gd name="T31" fmla="*/ 2147483646 h 119"/>
              <a:gd name="T32" fmla="*/ 2147483646 w 158"/>
              <a:gd name="T33" fmla="*/ 2147483646 h 119"/>
              <a:gd name="T34" fmla="*/ 2147483646 w 158"/>
              <a:gd name="T35" fmla="*/ 2147483646 h 119"/>
              <a:gd name="T36" fmla="*/ 2147483646 w 158"/>
              <a:gd name="T37" fmla="*/ 2147483646 h 119"/>
              <a:gd name="T38" fmla="*/ 2147483646 w 158"/>
              <a:gd name="T39" fmla="*/ 2147483646 h 119"/>
              <a:gd name="T40" fmla="*/ 2147483646 w 158"/>
              <a:gd name="T41" fmla="*/ 2147483646 h 119"/>
              <a:gd name="T42" fmla="*/ 2147483646 w 158"/>
              <a:gd name="T43" fmla="*/ 2147483646 h 119"/>
              <a:gd name="T44" fmla="*/ 2147483646 w 158"/>
              <a:gd name="T45" fmla="*/ 2147483646 h 119"/>
              <a:gd name="T46" fmla="*/ 2147483646 w 158"/>
              <a:gd name="T47" fmla="*/ 2147483646 h 119"/>
              <a:gd name="T48" fmla="*/ 2147483646 w 158"/>
              <a:gd name="T49" fmla="*/ 2147483646 h 119"/>
              <a:gd name="T50" fmla="*/ 2147483646 w 158"/>
              <a:gd name="T51" fmla="*/ 2147483646 h 119"/>
              <a:gd name="T52" fmla="*/ 2147483646 w 158"/>
              <a:gd name="T53" fmla="*/ 2147483646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p:spPr>
        <p:txBody>
          <a:bodyPr lIns="91436" tIns="45718" rIns="91436" bIns="45718"/>
          <a:lstStyle/>
          <a:p>
            <a:pPr defTabSz="914355" fontAlgn="auto">
              <a:spcBef>
                <a:spcPts val="0"/>
              </a:spcBef>
              <a:spcAft>
                <a:spcPts val="0"/>
              </a:spcAft>
              <a:defRPr/>
            </a:pPr>
            <a:endParaRPr lang="zh-CN" altLang="en-US">
              <a:latin typeface="+mn-lt"/>
              <a:ea typeface="+mn-ea"/>
              <a:cs typeface="+mn-ea"/>
              <a:sym typeface="+mn-lt"/>
            </a:endParaRPr>
          </a:p>
        </p:txBody>
      </p:sp>
      <p:sp>
        <p:nvSpPr>
          <p:cNvPr id="7" name="TextBox 6"/>
          <p:cNvSpPr txBox="1">
            <a:spLocks noChangeArrowheads="1"/>
          </p:cNvSpPr>
          <p:nvPr/>
        </p:nvSpPr>
        <p:spPr bwMode="auto">
          <a:xfrm>
            <a:off x="4137025" y="1158875"/>
            <a:ext cx="1511300" cy="492125"/>
          </a:xfrm>
          <a:prstGeom prst="rect">
            <a:avLst/>
          </a:prstGeom>
          <a:noFill/>
          <a:ln w="9525">
            <a:noFill/>
            <a:miter lim="800000"/>
            <a:headEnd/>
            <a:tailEnd/>
          </a:ln>
        </p:spPr>
        <p:txBody>
          <a:bodyPr>
            <a:spAutoFit/>
          </a:bodyPr>
          <a:lstStyle/>
          <a:p>
            <a:pPr>
              <a:lnSpc>
                <a:spcPct val="130000"/>
              </a:lnSpc>
            </a:pPr>
            <a:r>
              <a:rPr lang="zh-CN" altLang="en-US" sz="2000">
                <a:ea typeface="微软雅黑" pitchFamily="34" charset="-122"/>
              </a:rPr>
              <a:t>我爱电</a:t>
            </a:r>
            <a:r>
              <a:rPr lang="en-US" altLang="zh-CN" sz="2000">
                <a:ea typeface="微软雅黑" pitchFamily="34" charset="-122"/>
              </a:rPr>
              <a:t>2</a:t>
            </a:r>
            <a:endParaRPr lang="zh-CN" altLang="en-US" sz="2000">
              <a:ea typeface="微软雅黑" pitchFamily="34" charset="-122"/>
            </a:endParaRPr>
          </a:p>
        </p:txBody>
      </p:sp>
      <p:sp>
        <p:nvSpPr>
          <p:cNvPr id="8" name="TextBox 7"/>
          <p:cNvSpPr txBox="1">
            <a:spLocks noChangeArrowheads="1"/>
          </p:cNvSpPr>
          <p:nvPr/>
        </p:nvSpPr>
        <p:spPr bwMode="auto">
          <a:xfrm>
            <a:off x="4197350" y="2919413"/>
            <a:ext cx="1908175" cy="452437"/>
          </a:xfrm>
          <a:prstGeom prst="rect">
            <a:avLst/>
          </a:prstGeom>
          <a:noFill/>
          <a:ln w="9525">
            <a:noFill/>
            <a:miter lim="800000"/>
            <a:headEnd/>
            <a:tailEnd/>
          </a:ln>
        </p:spPr>
        <p:txBody>
          <a:bodyPr>
            <a:spAutoFit/>
          </a:bodyPr>
          <a:lstStyle/>
          <a:p>
            <a:pPr>
              <a:lnSpc>
                <a:spcPct val="130000"/>
              </a:lnSpc>
            </a:pPr>
            <a:r>
              <a:rPr lang="zh-CN" altLang="en-US">
                <a:ea typeface="微软雅黑" pitchFamily="34" charset="-122"/>
              </a:rPr>
              <a:t>电</a:t>
            </a:r>
            <a:r>
              <a:rPr lang="en-US" altLang="zh-CN">
                <a:ea typeface="微软雅黑" pitchFamily="34" charset="-122"/>
              </a:rPr>
              <a:t>2</a:t>
            </a:r>
            <a:r>
              <a:rPr lang="zh-CN" altLang="en-US">
                <a:ea typeface="微软雅黑" pitchFamily="34" charset="-122"/>
              </a:rPr>
              <a:t>最棒</a:t>
            </a:r>
          </a:p>
        </p:txBody>
      </p:sp>
      <p:sp>
        <p:nvSpPr>
          <p:cNvPr id="9" name="TextBox 8"/>
          <p:cNvSpPr txBox="1">
            <a:spLocks noChangeArrowheads="1"/>
          </p:cNvSpPr>
          <p:nvPr/>
        </p:nvSpPr>
        <p:spPr bwMode="auto">
          <a:xfrm>
            <a:off x="7135813" y="2381250"/>
            <a:ext cx="1728787" cy="492125"/>
          </a:xfrm>
          <a:prstGeom prst="rect">
            <a:avLst/>
          </a:prstGeom>
          <a:noFill/>
          <a:ln w="9525">
            <a:noFill/>
            <a:miter lim="800000"/>
            <a:headEnd/>
            <a:tailEnd/>
          </a:ln>
        </p:spPr>
        <p:txBody>
          <a:bodyPr>
            <a:spAutoFit/>
          </a:bodyPr>
          <a:lstStyle/>
          <a:p>
            <a:pPr>
              <a:lnSpc>
                <a:spcPct val="130000"/>
              </a:lnSpc>
            </a:pPr>
            <a:r>
              <a:rPr lang="zh-CN" altLang="en-US" sz="2000">
                <a:ea typeface="微软雅黑" pitchFamily="34" charset="-122"/>
              </a:rPr>
              <a:t>永远在一起</a:t>
            </a:r>
          </a:p>
        </p:txBody>
      </p:sp>
      <p:sp>
        <p:nvSpPr>
          <p:cNvPr id="10" name="TextBox 9"/>
          <p:cNvSpPr txBox="1">
            <a:spLocks noChangeArrowheads="1"/>
          </p:cNvSpPr>
          <p:nvPr/>
        </p:nvSpPr>
        <p:spPr bwMode="auto">
          <a:xfrm>
            <a:off x="5648325" y="2546350"/>
            <a:ext cx="1512888" cy="452438"/>
          </a:xfrm>
          <a:prstGeom prst="rect">
            <a:avLst/>
          </a:prstGeom>
          <a:noFill/>
          <a:ln w="9525">
            <a:noFill/>
            <a:miter lim="800000"/>
            <a:headEnd/>
            <a:tailEnd/>
          </a:ln>
        </p:spPr>
        <p:txBody>
          <a:bodyPr>
            <a:spAutoFit/>
          </a:bodyPr>
          <a:lstStyle/>
          <a:p>
            <a:pPr>
              <a:lnSpc>
                <a:spcPct val="130000"/>
              </a:lnSpc>
            </a:pPr>
            <a:r>
              <a:rPr lang="zh-CN" altLang="en-US">
                <a:ea typeface="微软雅黑" pitchFamily="34" charset="-122"/>
              </a:rPr>
              <a:t>恰同学少年</a:t>
            </a:r>
          </a:p>
        </p:txBody>
      </p:sp>
      <p:sp>
        <p:nvSpPr>
          <p:cNvPr id="12" name="TextBox 11"/>
          <p:cNvSpPr txBox="1">
            <a:spLocks noChangeArrowheads="1"/>
          </p:cNvSpPr>
          <p:nvPr/>
        </p:nvSpPr>
        <p:spPr bwMode="auto">
          <a:xfrm>
            <a:off x="6588125" y="3076575"/>
            <a:ext cx="1655763" cy="344488"/>
          </a:xfrm>
          <a:prstGeom prst="rect">
            <a:avLst/>
          </a:prstGeom>
          <a:noFill/>
          <a:ln w="9525">
            <a:noFill/>
            <a:miter lim="800000"/>
            <a:headEnd/>
            <a:tailEnd/>
          </a:ln>
        </p:spPr>
        <p:txBody>
          <a:bodyPr>
            <a:spAutoFit/>
          </a:bodyPr>
          <a:lstStyle/>
          <a:p>
            <a:pPr>
              <a:lnSpc>
                <a:spcPct val="130000"/>
              </a:lnSpc>
            </a:pPr>
            <a:r>
              <a:rPr lang="zh-CN" altLang="en-US" sz="1400">
                <a:ea typeface="微软雅黑" pitchFamily="34" charset="-122"/>
              </a:rPr>
              <a:t>电</a:t>
            </a:r>
            <a:r>
              <a:rPr lang="en-US" altLang="zh-CN" sz="1400">
                <a:ea typeface="微软雅黑" pitchFamily="34" charset="-122"/>
              </a:rPr>
              <a:t>2</a:t>
            </a:r>
            <a:r>
              <a:rPr lang="zh-CN" altLang="en-US" sz="1400">
                <a:ea typeface="微软雅黑" pitchFamily="34" charset="-122"/>
              </a:rPr>
              <a:t>最强</a:t>
            </a:r>
          </a:p>
        </p:txBody>
      </p:sp>
      <p:sp>
        <p:nvSpPr>
          <p:cNvPr id="13" name="TextBox 12"/>
          <p:cNvSpPr txBox="1">
            <a:spLocks noChangeArrowheads="1"/>
          </p:cNvSpPr>
          <p:nvPr/>
        </p:nvSpPr>
        <p:spPr bwMode="auto">
          <a:xfrm>
            <a:off x="6207125" y="1158875"/>
            <a:ext cx="2089150" cy="452438"/>
          </a:xfrm>
          <a:prstGeom prst="rect">
            <a:avLst/>
          </a:prstGeom>
          <a:noFill/>
          <a:ln w="9525">
            <a:noFill/>
            <a:miter lim="800000"/>
            <a:headEnd/>
            <a:tailEnd/>
          </a:ln>
        </p:spPr>
        <p:txBody>
          <a:bodyPr>
            <a:spAutoFit/>
          </a:bodyPr>
          <a:lstStyle/>
          <a:p>
            <a:pPr>
              <a:lnSpc>
                <a:spcPct val="130000"/>
              </a:lnSpc>
            </a:pPr>
            <a:r>
              <a:rPr lang="zh-CN" altLang="en-US" sz="2000">
                <a:ea typeface="微软雅黑" pitchFamily="34" charset="-122"/>
              </a:rPr>
              <a:t>同学很团结</a:t>
            </a:r>
          </a:p>
        </p:txBody>
      </p:sp>
      <p:sp>
        <p:nvSpPr>
          <p:cNvPr id="14" name="TextBox 13"/>
          <p:cNvSpPr txBox="1">
            <a:spLocks noChangeArrowheads="1"/>
          </p:cNvSpPr>
          <p:nvPr/>
        </p:nvSpPr>
        <p:spPr bwMode="auto">
          <a:xfrm>
            <a:off x="4137025" y="2047875"/>
            <a:ext cx="2160588" cy="373063"/>
          </a:xfrm>
          <a:prstGeom prst="rect">
            <a:avLst/>
          </a:prstGeom>
          <a:noFill/>
          <a:ln w="9525">
            <a:noFill/>
            <a:miter lim="800000"/>
            <a:headEnd/>
            <a:tailEnd/>
          </a:ln>
        </p:spPr>
        <p:txBody>
          <a:bodyPr>
            <a:spAutoFit/>
          </a:bodyPr>
          <a:lstStyle/>
          <a:p>
            <a:pPr>
              <a:lnSpc>
                <a:spcPct val="130000"/>
              </a:lnSpc>
            </a:pPr>
            <a:r>
              <a:rPr lang="zh-CN" altLang="en-US" sz="1400">
                <a:ea typeface="微软雅黑" pitchFamily="34" charset="-122"/>
              </a:rPr>
              <a:t>此生不悔进电</a:t>
            </a:r>
            <a:r>
              <a:rPr lang="en-US" altLang="zh-CN" sz="1400">
                <a:ea typeface="微软雅黑" pitchFamily="34" charset="-122"/>
              </a:rPr>
              <a:t>2</a:t>
            </a:r>
            <a:endParaRPr lang="zh-CN" altLang="en-US" sz="1400">
              <a:ea typeface="微软雅黑" pitchFamily="34" charset="-122"/>
            </a:endParaRPr>
          </a:p>
        </p:txBody>
      </p:sp>
      <p:sp>
        <p:nvSpPr>
          <p:cNvPr id="15" name="TextBox 14"/>
          <p:cNvSpPr txBox="1">
            <a:spLocks noChangeArrowheads="1"/>
          </p:cNvSpPr>
          <p:nvPr/>
        </p:nvSpPr>
        <p:spPr bwMode="auto">
          <a:xfrm>
            <a:off x="6529388" y="2036763"/>
            <a:ext cx="1765300" cy="452437"/>
          </a:xfrm>
          <a:prstGeom prst="rect">
            <a:avLst/>
          </a:prstGeom>
          <a:noFill/>
          <a:ln w="9525">
            <a:noFill/>
            <a:miter lim="800000"/>
            <a:headEnd/>
            <a:tailEnd/>
          </a:ln>
        </p:spPr>
        <p:txBody>
          <a:bodyPr>
            <a:spAutoFit/>
          </a:bodyPr>
          <a:lstStyle/>
          <a:p>
            <a:pPr>
              <a:lnSpc>
                <a:spcPct val="130000"/>
              </a:lnSpc>
            </a:pPr>
            <a:r>
              <a:rPr lang="zh-CN" altLang="en-US">
                <a:ea typeface="微软雅黑" pitchFamily="34" charset="-122"/>
              </a:rPr>
              <a:t>班级相当给力</a:t>
            </a:r>
          </a:p>
        </p:txBody>
      </p:sp>
      <p:sp>
        <p:nvSpPr>
          <p:cNvPr id="16" name="TextBox 15"/>
          <p:cNvSpPr txBox="1">
            <a:spLocks noChangeArrowheads="1"/>
          </p:cNvSpPr>
          <p:nvPr/>
        </p:nvSpPr>
        <p:spPr bwMode="auto">
          <a:xfrm>
            <a:off x="7416800" y="1752600"/>
            <a:ext cx="1331913" cy="344488"/>
          </a:xfrm>
          <a:prstGeom prst="rect">
            <a:avLst/>
          </a:prstGeom>
          <a:noFill/>
          <a:ln w="9525">
            <a:noFill/>
            <a:miter lim="800000"/>
            <a:headEnd/>
            <a:tailEnd/>
          </a:ln>
        </p:spPr>
        <p:txBody>
          <a:bodyPr>
            <a:spAutoFit/>
          </a:bodyPr>
          <a:lstStyle/>
          <a:p>
            <a:pPr>
              <a:lnSpc>
                <a:spcPct val="130000"/>
              </a:lnSpc>
            </a:pPr>
            <a:r>
              <a:rPr lang="zh-CN" altLang="en-US" sz="1400">
                <a:ea typeface="微软雅黑" pitchFamily="34" charset="-122"/>
              </a:rPr>
              <a:t>学习氛围好</a:t>
            </a:r>
          </a:p>
        </p:txBody>
      </p:sp>
      <p:sp>
        <p:nvSpPr>
          <p:cNvPr id="18" name="TextBox 17"/>
          <p:cNvSpPr txBox="1">
            <a:spLocks noChangeArrowheads="1"/>
          </p:cNvSpPr>
          <p:nvPr/>
        </p:nvSpPr>
        <p:spPr bwMode="auto">
          <a:xfrm>
            <a:off x="5527675" y="4127500"/>
            <a:ext cx="2124075" cy="417513"/>
          </a:xfrm>
          <a:prstGeom prst="rect">
            <a:avLst/>
          </a:prstGeom>
          <a:noFill/>
          <a:ln w="9525">
            <a:noFill/>
            <a:miter lim="800000"/>
            <a:headEnd/>
            <a:tailEnd/>
          </a:ln>
        </p:spPr>
        <p:txBody>
          <a:bodyPr>
            <a:spAutoFit/>
          </a:bodyPr>
          <a:lstStyle/>
          <a:p>
            <a:pPr>
              <a:lnSpc>
                <a:spcPct val="130000"/>
              </a:lnSpc>
            </a:pPr>
            <a:r>
              <a:rPr lang="zh-CN" altLang="en-US">
                <a:ea typeface="微软雅黑" pitchFamily="34" charset="-122"/>
              </a:rPr>
              <a:t>电</a:t>
            </a:r>
            <a:r>
              <a:rPr lang="en-US" altLang="zh-CN">
                <a:ea typeface="微软雅黑" pitchFamily="34" charset="-122"/>
              </a:rPr>
              <a:t>2</a:t>
            </a:r>
            <a:r>
              <a:rPr lang="zh-CN" altLang="en-US">
                <a:ea typeface="微软雅黑" pitchFamily="34" charset="-122"/>
              </a:rPr>
              <a:t>最牛，电</a:t>
            </a:r>
            <a:r>
              <a:rPr lang="en-US" altLang="zh-CN">
                <a:ea typeface="微软雅黑" pitchFamily="34" charset="-122"/>
              </a:rPr>
              <a:t>2</a:t>
            </a:r>
            <a:r>
              <a:rPr lang="zh-CN" altLang="en-US">
                <a:ea typeface="微软雅黑" pitchFamily="34" charset="-122"/>
              </a:rPr>
              <a:t>必胜</a:t>
            </a:r>
          </a:p>
        </p:txBody>
      </p:sp>
      <p:sp>
        <p:nvSpPr>
          <p:cNvPr id="25" name="TextBox 24"/>
          <p:cNvSpPr txBox="1">
            <a:spLocks noChangeArrowheads="1"/>
          </p:cNvSpPr>
          <p:nvPr/>
        </p:nvSpPr>
        <p:spPr bwMode="auto">
          <a:xfrm>
            <a:off x="6589713" y="3808413"/>
            <a:ext cx="2016125" cy="373062"/>
          </a:xfrm>
          <a:prstGeom prst="rect">
            <a:avLst/>
          </a:prstGeom>
          <a:noFill/>
          <a:ln w="9525">
            <a:noFill/>
            <a:miter lim="800000"/>
            <a:headEnd/>
            <a:tailEnd/>
          </a:ln>
        </p:spPr>
        <p:txBody>
          <a:bodyPr>
            <a:spAutoFit/>
          </a:bodyPr>
          <a:lstStyle/>
          <a:p>
            <a:pPr>
              <a:lnSpc>
                <a:spcPct val="130000"/>
              </a:lnSpc>
            </a:pPr>
            <a:r>
              <a:rPr lang="zh-CN" altLang="en-US" sz="1400">
                <a:ea typeface="微软雅黑" pitchFamily="34" charset="-122"/>
              </a:rPr>
              <a:t>钢铁精神 钢铁班级 </a:t>
            </a:r>
          </a:p>
        </p:txBody>
      </p:sp>
      <p:sp>
        <p:nvSpPr>
          <p:cNvPr id="26" name="TextBox 25"/>
          <p:cNvSpPr txBox="1">
            <a:spLocks noChangeArrowheads="1"/>
          </p:cNvSpPr>
          <p:nvPr/>
        </p:nvSpPr>
        <p:spPr bwMode="auto">
          <a:xfrm>
            <a:off x="4592638" y="1543050"/>
            <a:ext cx="2159000" cy="452438"/>
          </a:xfrm>
          <a:prstGeom prst="rect">
            <a:avLst/>
          </a:prstGeom>
          <a:noFill/>
          <a:ln w="9525">
            <a:noFill/>
            <a:miter lim="800000"/>
            <a:headEnd/>
            <a:tailEnd/>
          </a:ln>
        </p:spPr>
        <p:txBody>
          <a:bodyPr>
            <a:spAutoFit/>
          </a:bodyPr>
          <a:lstStyle/>
          <a:p>
            <a:pPr>
              <a:lnSpc>
                <a:spcPct val="130000"/>
              </a:lnSpc>
            </a:pPr>
            <a:r>
              <a:rPr lang="zh-CN" altLang="en-US">
                <a:ea typeface="微软雅黑" pitchFamily="34" charset="-122"/>
              </a:rPr>
              <a:t>团结友爱 共创辉煌</a:t>
            </a:r>
          </a:p>
        </p:txBody>
      </p:sp>
      <p:sp>
        <p:nvSpPr>
          <p:cNvPr id="28" name="TextBox 27"/>
          <p:cNvSpPr txBox="1">
            <a:spLocks noChangeArrowheads="1"/>
          </p:cNvSpPr>
          <p:nvPr/>
        </p:nvSpPr>
        <p:spPr bwMode="auto">
          <a:xfrm>
            <a:off x="4256088" y="3814763"/>
            <a:ext cx="1944687" cy="373062"/>
          </a:xfrm>
          <a:prstGeom prst="rect">
            <a:avLst/>
          </a:prstGeom>
          <a:noFill/>
          <a:ln w="9525">
            <a:noFill/>
            <a:miter lim="800000"/>
            <a:headEnd/>
            <a:tailEnd/>
          </a:ln>
        </p:spPr>
        <p:txBody>
          <a:bodyPr>
            <a:spAutoFit/>
          </a:bodyPr>
          <a:lstStyle/>
          <a:p>
            <a:pPr>
              <a:lnSpc>
                <a:spcPct val="130000"/>
              </a:lnSpc>
            </a:pPr>
            <a:r>
              <a:rPr lang="zh-CN" altLang="en-US" sz="1400">
                <a:ea typeface="微软雅黑" pitchFamily="34" charset="-122"/>
              </a:rPr>
              <a:t>感恩明泽 励志尚勤</a:t>
            </a:r>
          </a:p>
        </p:txBody>
      </p:sp>
      <p:sp>
        <p:nvSpPr>
          <p:cNvPr id="30" name="TextBox 29"/>
          <p:cNvSpPr txBox="1">
            <a:spLocks noChangeArrowheads="1"/>
          </p:cNvSpPr>
          <p:nvPr/>
        </p:nvSpPr>
        <p:spPr bwMode="auto">
          <a:xfrm>
            <a:off x="4227513" y="3311525"/>
            <a:ext cx="3959225" cy="492125"/>
          </a:xfrm>
          <a:prstGeom prst="rect">
            <a:avLst/>
          </a:prstGeom>
          <a:noFill/>
          <a:ln w="9525">
            <a:noFill/>
            <a:miter lim="800000"/>
            <a:headEnd/>
            <a:tailEnd/>
          </a:ln>
        </p:spPr>
        <p:txBody>
          <a:bodyPr>
            <a:spAutoFit/>
          </a:bodyPr>
          <a:lstStyle/>
          <a:p>
            <a:pPr>
              <a:lnSpc>
                <a:spcPct val="130000"/>
              </a:lnSpc>
            </a:pPr>
            <a:r>
              <a:rPr lang="zh-CN" altLang="en-US" sz="2000">
                <a:ea typeface="微软雅黑" pitchFamily="34" charset="-122"/>
              </a:rPr>
              <a:t>积极的人像太阳 走到哪里哪里亮</a:t>
            </a:r>
          </a:p>
        </p:txBody>
      </p:sp>
      <p:sp>
        <p:nvSpPr>
          <p:cNvPr id="2048" name="TextBox 2047"/>
          <p:cNvSpPr txBox="1">
            <a:spLocks noChangeArrowheads="1"/>
          </p:cNvSpPr>
          <p:nvPr/>
        </p:nvSpPr>
        <p:spPr bwMode="auto">
          <a:xfrm>
            <a:off x="3895725" y="2401888"/>
            <a:ext cx="4105275" cy="452437"/>
          </a:xfrm>
          <a:prstGeom prst="rect">
            <a:avLst/>
          </a:prstGeom>
          <a:noFill/>
          <a:ln w="9525">
            <a:noFill/>
            <a:miter lim="800000"/>
            <a:headEnd/>
            <a:tailEnd/>
          </a:ln>
        </p:spPr>
        <p:txBody>
          <a:bodyPr>
            <a:spAutoFit/>
          </a:bodyPr>
          <a:lstStyle/>
          <a:p>
            <a:pPr>
              <a:lnSpc>
                <a:spcPct val="130000"/>
              </a:lnSpc>
            </a:pPr>
            <a:r>
              <a:rPr lang="zh-CN" altLang="en-US" sz="2000">
                <a:ea typeface="微软雅黑" pitchFamily="34" charset="-122"/>
              </a:rPr>
              <a:t>优秀是一种习惯</a:t>
            </a:r>
          </a:p>
        </p:txBody>
      </p:sp>
      <p:sp>
        <p:nvSpPr>
          <p:cNvPr id="2049" name="TextBox 2048"/>
          <p:cNvSpPr txBox="1">
            <a:spLocks noChangeArrowheads="1"/>
          </p:cNvSpPr>
          <p:nvPr/>
        </p:nvSpPr>
        <p:spPr bwMode="auto">
          <a:xfrm>
            <a:off x="5743575" y="2841625"/>
            <a:ext cx="3816350" cy="373063"/>
          </a:xfrm>
          <a:prstGeom prst="rect">
            <a:avLst/>
          </a:prstGeom>
          <a:noFill/>
          <a:ln w="9525">
            <a:noFill/>
            <a:miter lim="800000"/>
            <a:headEnd/>
            <a:tailEnd/>
          </a:ln>
        </p:spPr>
        <p:txBody>
          <a:bodyPr>
            <a:spAutoFit/>
          </a:bodyPr>
          <a:lstStyle/>
          <a:p>
            <a:pPr>
              <a:lnSpc>
                <a:spcPct val="130000"/>
              </a:lnSpc>
            </a:pPr>
            <a:r>
              <a:rPr lang="zh-CN" altLang="en-US" sz="1400">
                <a:ea typeface="微软雅黑" pitchFamily="34" charset="-122"/>
              </a:rPr>
              <a:t>乘风破浪会有时 直挂云帆济沧海</a:t>
            </a:r>
          </a:p>
        </p:txBody>
      </p:sp>
    </p:spTree>
    <p:custDataLst>
      <p:tags r:id="rId1"/>
    </p:custDataLst>
    <p:extLst>
      <p:ext uri="{BB962C8B-B14F-4D97-AF65-F5344CB8AC3E}">
        <p14:creationId xmlns:p14="http://schemas.microsoft.com/office/powerpoint/2010/main" val="3410094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58"/>
                                        </p:tgtEl>
                                        <p:attrNameLst>
                                          <p:attrName>style.visibility</p:attrName>
                                        </p:attrNameLst>
                                      </p:cBhvr>
                                      <p:to>
                                        <p:strVal val="visible"/>
                                      </p:to>
                                    </p:set>
                                    <p:anim calcmode="lin" valueType="num">
                                      <p:cBhvr>
                                        <p:cTn id="7" dur="300" fill="hold"/>
                                        <p:tgtEl>
                                          <p:spTgt spid="2058"/>
                                        </p:tgtEl>
                                        <p:attrNameLst>
                                          <p:attrName>ppt_w</p:attrName>
                                        </p:attrNameLst>
                                      </p:cBhvr>
                                      <p:tavLst>
                                        <p:tav tm="0">
                                          <p:val>
                                            <p:fltVal val="0"/>
                                          </p:val>
                                        </p:tav>
                                        <p:tav tm="100000">
                                          <p:val>
                                            <p:strVal val="#ppt_w"/>
                                          </p:val>
                                        </p:tav>
                                      </p:tavLst>
                                    </p:anim>
                                    <p:anim calcmode="lin" valueType="num">
                                      <p:cBhvr>
                                        <p:cTn id="8" dur="300" fill="hold"/>
                                        <p:tgtEl>
                                          <p:spTgt spid="2058"/>
                                        </p:tgtEl>
                                        <p:attrNameLst>
                                          <p:attrName>ppt_h</p:attrName>
                                        </p:attrNameLst>
                                      </p:cBhvr>
                                      <p:tavLst>
                                        <p:tav tm="0">
                                          <p:val>
                                            <p:fltVal val="0"/>
                                          </p:val>
                                        </p:tav>
                                        <p:tav tm="100000">
                                          <p:val>
                                            <p:strVal val="#ppt_h"/>
                                          </p:val>
                                        </p:tav>
                                      </p:tavLst>
                                    </p:anim>
                                    <p:animEffect transition="in" filter="fade">
                                      <p:cBhvr>
                                        <p:cTn id="9" dur="300"/>
                                        <p:tgtEl>
                                          <p:spTgt spid="2058"/>
                                        </p:tgtEl>
                                      </p:cBhvr>
                                    </p:animEffect>
                                  </p:childTnLst>
                                </p:cTn>
                              </p:par>
                            </p:childTnLst>
                          </p:cTn>
                        </p:par>
                        <p:par>
                          <p:cTn id="10" fill="hold">
                            <p:stCondLst>
                              <p:cond delay="3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300"/>
                            </p:stCondLst>
                            <p:childTnLst>
                              <p:par>
                                <p:cTn id="14" presetID="6" presetClass="emph" presetSubtype="0" accel="36667" decel="30000" autoRev="1" fill="hold" grpId="1" nodeType="afterEffect">
                                  <p:stCondLst>
                                    <p:cond delay="0"/>
                                  </p:stCondLst>
                                  <p:childTnLst>
                                    <p:animScale>
                                      <p:cBhvr>
                                        <p:cTn id="15" dur="300" fill="hold"/>
                                        <p:tgtEl>
                                          <p:spTgt spid="2058"/>
                                        </p:tgtEl>
                                      </p:cBhvr>
                                      <p:by x="120000" y="120000"/>
                                    </p:animScale>
                                  </p:childTnLst>
                                </p:cTn>
                              </p:par>
                            </p:childTnLst>
                          </p:cTn>
                        </p:par>
                        <p:par>
                          <p:cTn id="16" fill="hold">
                            <p:stCondLst>
                              <p:cond delay="900"/>
                            </p:stCondLst>
                            <p:childTnLst>
                              <p:par>
                                <p:cTn id="17" presetID="32" presetClass="emph" presetSubtype="0" fill="hold" grpId="2" nodeType="afterEffect">
                                  <p:stCondLst>
                                    <p:cond delay="0"/>
                                  </p:stCondLst>
                                  <p:childTnLst>
                                    <p:animRot by="120000">
                                      <p:cBhvr>
                                        <p:cTn id="18" dur="60" fill="hold">
                                          <p:stCondLst>
                                            <p:cond delay="0"/>
                                          </p:stCondLst>
                                        </p:cTn>
                                        <p:tgtEl>
                                          <p:spTgt spid="2058"/>
                                        </p:tgtEl>
                                        <p:attrNameLst>
                                          <p:attrName>r</p:attrName>
                                        </p:attrNameLst>
                                      </p:cBhvr>
                                    </p:animRot>
                                    <p:animRot by="-240000">
                                      <p:cBhvr>
                                        <p:cTn id="19" dur="120" fill="hold">
                                          <p:stCondLst>
                                            <p:cond delay="120"/>
                                          </p:stCondLst>
                                        </p:cTn>
                                        <p:tgtEl>
                                          <p:spTgt spid="2058"/>
                                        </p:tgtEl>
                                        <p:attrNameLst>
                                          <p:attrName>r</p:attrName>
                                        </p:attrNameLst>
                                      </p:cBhvr>
                                    </p:animRot>
                                    <p:animRot by="240000">
                                      <p:cBhvr>
                                        <p:cTn id="20" dur="120" fill="hold">
                                          <p:stCondLst>
                                            <p:cond delay="240"/>
                                          </p:stCondLst>
                                        </p:cTn>
                                        <p:tgtEl>
                                          <p:spTgt spid="2058"/>
                                        </p:tgtEl>
                                        <p:attrNameLst>
                                          <p:attrName>r</p:attrName>
                                        </p:attrNameLst>
                                      </p:cBhvr>
                                    </p:animRot>
                                    <p:animRot by="-240000">
                                      <p:cBhvr>
                                        <p:cTn id="21" dur="120" fill="hold">
                                          <p:stCondLst>
                                            <p:cond delay="360"/>
                                          </p:stCondLst>
                                        </p:cTn>
                                        <p:tgtEl>
                                          <p:spTgt spid="2058"/>
                                        </p:tgtEl>
                                        <p:attrNameLst>
                                          <p:attrName>r</p:attrName>
                                        </p:attrNameLst>
                                      </p:cBhvr>
                                    </p:animRot>
                                    <p:animRot by="120000">
                                      <p:cBhvr>
                                        <p:cTn id="22" dur="120" fill="hold">
                                          <p:stCondLst>
                                            <p:cond delay="480"/>
                                          </p:stCondLst>
                                        </p:cTn>
                                        <p:tgtEl>
                                          <p:spTgt spid="2058"/>
                                        </p:tgtEl>
                                        <p:attrNameLst>
                                          <p:attrName>r</p:attrName>
                                        </p:attrNameLst>
                                      </p:cBhvr>
                                    </p:animRot>
                                  </p:childTnLst>
                                </p:cTn>
                              </p:par>
                              <p:par>
                                <p:cTn id="23" presetID="53" presetClass="entr" presetSubtype="16"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Effect transition="in" filter="fade">
                                      <p:cBhvr>
                                        <p:cTn id="27" dur="1000"/>
                                        <p:tgtEl>
                                          <p:spTgt spid="3"/>
                                        </p:tgtEl>
                                      </p:cBhvr>
                                    </p:animEffect>
                                  </p:childTnLst>
                                </p:cTn>
                              </p:par>
                              <p:par>
                                <p:cTn id="28" presetID="6" presetClass="emph" presetSubtype="0" accel="36667" decel="30000" autoRev="1" fill="hold" grpId="1" nodeType="withEffect">
                                  <p:stCondLst>
                                    <p:cond delay="0"/>
                                  </p:stCondLst>
                                  <p:childTnLst>
                                    <p:animScale>
                                      <p:cBhvr>
                                        <p:cTn id="29" dur="1000" fill="hold"/>
                                        <p:tgtEl>
                                          <p:spTgt spid="3"/>
                                        </p:tgtEl>
                                      </p:cBhvr>
                                      <p:by x="120000" y="120000"/>
                                    </p:animScale>
                                  </p:childTnLst>
                                </p:cTn>
                              </p:par>
                              <p:par>
                                <p:cTn id="30" presetID="32" presetClass="emph" presetSubtype="0" fill="hold" grpId="2" nodeType="withEffect">
                                  <p:stCondLst>
                                    <p:cond delay="0"/>
                                  </p:stCondLst>
                                  <p:childTnLst>
                                    <p:animRot by="120000">
                                      <p:cBhvr>
                                        <p:cTn id="31" dur="100" fill="hold">
                                          <p:stCondLst>
                                            <p:cond delay="0"/>
                                          </p:stCondLst>
                                        </p:cTn>
                                        <p:tgtEl>
                                          <p:spTgt spid="3"/>
                                        </p:tgtEl>
                                        <p:attrNameLst>
                                          <p:attrName>r</p:attrName>
                                        </p:attrNameLst>
                                      </p:cBhvr>
                                    </p:animRot>
                                    <p:animRot by="-240000">
                                      <p:cBhvr>
                                        <p:cTn id="32" dur="200" fill="hold">
                                          <p:stCondLst>
                                            <p:cond delay="200"/>
                                          </p:stCondLst>
                                        </p:cTn>
                                        <p:tgtEl>
                                          <p:spTgt spid="3"/>
                                        </p:tgtEl>
                                        <p:attrNameLst>
                                          <p:attrName>r</p:attrName>
                                        </p:attrNameLst>
                                      </p:cBhvr>
                                    </p:animRot>
                                    <p:animRot by="240000">
                                      <p:cBhvr>
                                        <p:cTn id="33" dur="200" fill="hold">
                                          <p:stCondLst>
                                            <p:cond delay="400"/>
                                          </p:stCondLst>
                                        </p:cTn>
                                        <p:tgtEl>
                                          <p:spTgt spid="3"/>
                                        </p:tgtEl>
                                        <p:attrNameLst>
                                          <p:attrName>r</p:attrName>
                                        </p:attrNameLst>
                                      </p:cBhvr>
                                    </p:animRot>
                                    <p:animRot by="-240000">
                                      <p:cBhvr>
                                        <p:cTn id="34" dur="200" fill="hold">
                                          <p:stCondLst>
                                            <p:cond delay="600"/>
                                          </p:stCondLst>
                                        </p:cTn>
                                        <p:tgtEl>
                                          <p:spTgt spid="3"/>
                                        </p:tgtEl>
                                        <p:attrNameLst>
                                          <p:attrName>r</p:attrName>
                                        </p:attrNameLst>
                                      </p:cBhvr>
                                    </p:animRot>
                                    <p:animRot by="120000">
                                      <p:cBhvr>
                                        <p:cTn id="35" dur="200" fill="hold">
                                          <p:stCondLst>
                                            <p:cond delay="800"/>
                                          </p:stCondLst>
                                        </p:cTn>
                                        <p:tgtEl>
                                          <p:spTgt spid="3"/>
                                        </p:tgtEl>
                                        <p:attrNameLst>
                                          <p:attrName>r</p:attrName>
                                        </p:attrNameLst>
                                      </p:cBhvr>
                                    </p:animRot>
                                  </p:childTnLst>
                                </p:cTn>
                              </p:par>
                              <p:par>
                                <p:cTn id="36" presetID="53" presetClass="entr" presetSubtype="16"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Effect transition="in" filter="fade">
                                      <p:cBhvr>
                                        <p:cTn id="40" dur="1000"/>
                                        <p:tgtEl>
                                          <p:spTgt spid="5"/>
                                        </p:tgtEl>
                                      </p:cBhvr>
                                    </p:animEffect>
                                  </p:childTnLst>
                                </p:cTn>
                              </p:par>
                              <p:par>
                                <p:cTn id="41" presetID="6" presetClass="emph" presetSubtype="0" accel="36667" decel="30000" autoRev="1" fill="hold" grpId="1" nodeType="withEffect">
                                  <p:stCondLst>
                                    <p:cond delay="0"/>
                                  </p:stCondLst>
                                  <p:childTnLst>
                                    <p:animScale>
                                      <p:cBhvr>
                                        <p:cTn id="42" dur="1000" fill="hold"/>
                                        <p:tgtEl>
                                          <p:spTgt spid="5"/>
                                        </p:tgtEl>
                                      </p:cBhvr>
                                      <p:by x="120000" y="120000"/>
                                    </p:animScale>
                                  </p:childTnLst>
                                </p:cTn>
                              </p:par>
                              <p:par>
                                <p:cTn id="43" presetID="32" presetClass="emph" presetSubtype="0" fill="hold" grpId="2" nodeType="withEffect">
                                  <p:stCondLst>
                                    <p:cond delay="0"/>
                                  </p:stCondLst>
                                  <p:childTnLst>
                                    <p:animRot by="120000">
                                      <p:cBhvr>
                                        <p:cTn id="44" dur="100" fill="hold">
                                          <p:stCondLst>
                                            <p:cond delay="0"/>
                                          </p:stCondLst>
                                        </p:cTn>
                                        <p:tgtEl>
                                          <p:spTgt spid="5"/>
                                        </p:tgtEl>
                                        <p:attrNameLst>
                                          <p:attrName>r</p:attrName>
                                        </p:attrNameLst>
                                      </p:cBhvr>
                                    </p:animRot>
                                    <p:animRot by="-240000">
                                      <p:cBhvr>
                                        <p:cTn id="45" dur="200" fill="hold">
                                          <p:stCondLst>
                                            <p:cond delay="200"/>
                                          </p:stCondLst>
                                        </p:cTn>
                                        <p:tgtEl>
                                          <p:spTgt spid="5"/>
                                        </p:tgtEl>
                                        <p:attrNameLst>
                                          <p:attrName>r</p:attrName>
                                        </p:attrNameLst>
                                      </p:cBhvr>
                                    </p:animRot>
                                    <p:animRot by="240000">
                                      <p:cBhvr>
                                        <p:cTn id="46" dur="200" fill="hold">
                                          <p:stCondLst>
                                            <p:cond delay="400"/>
                                          </p:stCondLst>
                                        </p:cTn>
                                        <p:tgtEl>
                                          <p:spTgt spid="5"/>
                                        </p:tgtEl>
                                        <p:attrNameLst>
                                          <p:attrName>r</p:attrName>
                                        </p:attrNameLst>
                                      </p:cBhvr>
                                    </p:animRot>
                                    <p:animRot by="-240000">
                                      <p:cBhvr>
                                        <p:cTn id="47" dur="200" fill="hold">
                                          <p:stCondLst>
                                            <p:cond delay="600"/>
                                          </p:stCondLst>
                                        </p:cTn>
                                        <p:tgtEl>
                                          <p:spTgt spid="5"/>
                                        </p:tgtEl>
                                        <p:attrNameLst>
                                          <p:attrName>r</p:attrName>
                                        </p:attrNameLst>
                                      </p:cBhvr>
                                    </p:animRot>
                                    <p:animRot by="120000">
                                      <p:cBhvr>
                                        <p:cTn id="48" dur="200" fill="hold">
                                          <p:stCondLst>
                                            <p:cond delay="800"/>
                                          </p:stCondLst>
                                        </p:cTn>
                                        <p:tgtEl>
                                          <p:spTgt spid="5"/>
                                        </p:tgtEl>
                                        <p:attrNameLst>
                                          <p:attrName>r</p:attrName>
                                        </p:attrNameLst>
                                      </p:cBhvr>
                                    </p:animRot>
                                  </p:childTnLst>
                                </p:cTn>
                              </p:par>
                              <p:par>
                                <p:cTn id="49" presetID="53" presetClass="entr" presetSubtype="16"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1000" fill="hold"/>
                                        <p:tgtEl>
                                          <p:spTgt spid="4"/>
                                        </p:tgtEl>
                                        <p:attrNameLst>
                                          <p:attrName>ppt_w</p:attrName>
                                        </p:attrNameLst>
                                      </p:cBhvr>
                                      <p:tavLst>
                                        <p:tav tm="0">
                                          <p:val>
                                            <p:fltVal val="0"/>
                                          </p:val>
                                        </p:tav>
                                        <p:tav tm="100000">
                                          <p:val>
                                            <p:strVal val="#ppt_w"/>
                                          </p:val>
                                        </p:tav>
                                      </p:tavLst>
                                    </p:anim>
                                    <p:anim calcmode="lin" valueType="num">
                                      <p:cBhvr>
                                        <p:cTn id="52" dur="1000" fill="hold"/>
                                        <p:tgtEl>
                                          <p:spTgt spid="4"/>
                                        </p:tgtEl>
                                        <p:attrNameLst>
                                          <p:attrName>ppt_h</p:attrName>
                                        </p:attrNameLst>
                                      </p:cBhvr>
                                      <p:tavLst>
                                        <p:tav tm="0">
                                          <p:val>
                                            <p:fltVal val="0"/>
                                          </p:val>
                                        </p:tav>
                                        <p:tav tm="100000">
                                          <p:val>
                                            <p:strVal val="#ppt_h"/>
                                          </p:val>
                                        </p:tav>
                                      </p:tavLst>
                                    </p:anim>
                                    <p:animEffect transition="in" filter="fade">
                                      <p:cBhvr>
                                        <p:cTn id="53" dur="1000"/>
                                        <p:tgtEl>
                                          <p:spTgt spid="4"/>
                                        </p:tgtEl>
                                      </p:cBhvr>
                                    </p:animEffect>
                                  </p:childTnLst>
                                </p:cTn>
                              </p:par>
                              <p:par>
                                <p:cTn id="54" presetID="6" presetClass="emph" presetSubtype="0" accel="36667" decel="30000" autoRev="1" fill="hold" grpId="1" nodeType="withEffect">
                                  <p:stCondLst>
                                    <p:cond delay="0"/>
                                  </p:stCondLst>
                                  <p:childTnLst>
                                    <p:animScale>
                                      <p:cBhvr>
                                        <p:cTn id="55" dur="1000" fill="hold"/>
                                        <p:tgtEl>
                                          <p:spTgt spid="4"/>
                                        </p:tgtEl>
                                      </p:cBhvr>
                                      <p:by x="120000" y="120000"/>
                                    </p:animScale>
                                  </p:childTnLst>
                                </p:cTn>
                              </p:par>
                              <p:par>
                                <p:cTn id="56" presetID="32" presetClass="emph" presetSubtype="0" fill="hold" grpId="2" nodeType="withEffect">
                                  <p:stCondLst>
                                    <p:cond delay="0"/>
                                  </p:stCondLst>
                                  <p:childTnLst>
                                    <p:animRot by="120000">
                                      <p:cBhvr>
                                        <p:cTn id="57" dur="100" fill="hold">
                                          <p:stCondLst>
                                            <p:cond delay="0"/>
                                          </p:stCondLst>
                                        </p:cTn>
                                        <p:tgtEl>
                                          <p:spTgt spid="4"/>
                                        </p:tgtEl>
                                        <p:attrNameLst>
                                          <p:attrName>r</p:attrName>
                                        </p:attrNameLst>
                                      </p:cBhvr>
                                    </p:animRot>
                                    <p:animRot by="-240000">
                                      <p:cBhvr>
                                        <p:cTn id="58" dur="200" fill="hold">
                                          <p:stCondLst>
                                            <p:cond delay="200"/>
                                          </p:stCondLst>
                                        </p:cTn>
                                        <p:tgtEl>
                                          <p:spTgt spid="4"/>
                                        </p:tgtEl>
                                        <p:attrNameLst>
                                          <p:attrName>r</p:attrName>
                                        </p:attrNameLst>
                                      </p:cBhvr>
                                    </p:animRot>
                                    <p:animRot by="240000">
                                      <p:cBhvr>
                                        <p:cTn id="59" dur="200" fill="hold">
                                          <p:stCondLst>
                                            <p:cond delay="400"/>
                                          </p:stCondLst>
                                        </p:cTn>
                                        <p:tgtEl>
                                          <p:spTgt spid="4"/>
                                        </p:tgtEl>
                                        <p:attrNameLst>
                                          <p:attrName>r</p:attrName>
                                        </p:attrNameLst>
                                      </p:cBhvr>
                                    </p:animRot>
                                    <p:animRot by="-240000">
                                      <p:cBhvr>
                                        <p:cTn id="60" dur="200" fill="hold">
                                          <p:stCondLst>
                                            <p:cond delay="600"/>
                                          </p:stCondLst>
                                        </p:cTn>
                                        <p:tgtEl>
                                          <p:spTgt spid="4"/>
                                        </p:tgtEl>
                                        <p:attrNameLst>
                                          <p:attrName>r</p:attrName>
                                        </p:attrNameLst>
                                      </p:cBhvr>
                                    </p:animRot>
                                    <p:animRot by="120000">
                                      <p:cBhvr>
                                        <p:cTn id="61" dur="200" fill="hold">
                                          <p:stCondLst>
                                            <p:cond delay="800"/>
                                          </p:stCondLst>
                                        </p:cTn>
                                        <p:tgtEl>
                                          <p:spTgt spid="4"/>
                                        </p:tgtEl>
                                        <p:attrNameLst>
                                          <p:attrName>r</p:attrName>
                                        </p:attrNameLst>
                                      </p:cBhvr>
                                    </p:animRot>
                                  </p:childTnLst>
                                </p:cTn>
                              </p:par>
                              <p:par>
                                <p:cTn id="62" presetID="53" presetClass="entr" presetSubtype="16" fill="hold" grpId="0" nodeType="withEffect">
                                  <p:stCondLst>
                                    <p:cond delay="0"/>
                                  </p:stCondLst>
                                  <p:childTnLst>
                                    <p:set>
                                      <p:cBhvr>
                                        <p:cTn id="63" dur="1" fill="hold">
                                          <p:stCondLst>
                                            <p:cond delay="0"/>
                                          </p:stCondLst>
                                        </p:cTn>
                                        <p:tgtEl>
                                          <p:spTgt spid="2"/>
                                        </p:tgtEl>
                                        <p:attrNameLst>
                                          <p:attrName>style.visibility</p:attrName>
                                        </p:attrNameLst>
                                      </p:cBhvr>
                                      <p:to>
                                        <p:strVal val="visible"/>
                                      </p:to>
                                    </p:set>
                                    <p:anim calcmode="lin" valueType="num">
                                      <p:cBhvr>
                                        <p:cTn id="64" dur="1000" fill="hold"/>
                                        <p:tgtEl>
                                          <p:spTgt spid="2"/>
                                        </p:tgtEl>
                                        <p:attrNameLst>
                                          <p:attrName>ppt_w</p:attrName>
                                        </p:attrNameLst>
                                      </p:cBhvr>
                                      <p:tavLst>
                                        <p:tav tm="0">
                                          <p:val>
                                            <p:fltVal val="0"/>
                                          </p:val>
                                        </p:tav>
                                        <p:tav tm="100000">
                                          <p:val>
                                            <p:strVal val="#ppt_w"/>
                                          </p:val>
                                        </p:tav>
                                      </p:tavLst>
                                    </p:anim>
                                    <p:anim calcmode="lin" valueType="num">
                                      <p:cBhvr>
                                        <p:cTn id="65" dur="1000" fill="hold"/>
                                        <p:tgtEl>
                                          <p:spTgt spid="2"/>
                                        </p:tgtEl>
                                        <p:attrNameLst>
                                          <p:attrName>ppt_h</p:attrName>
                                        </p:attrNameLst>
                                      </p:cBhvr>
                                      <p:tavLst>
                                        <p:tav tm="0">
                                          <p:val>
                                            <p:fltVal val="0"/>
                                          </p:val>
                                        </p:tav>
                                        <p:tav tm="100000">
                                          <p:val>
                                            <p:strVal val="#ppt_h"/>
                                          </p:val>
                                        </p:tav>
                                      </p:tavLst>
                                    </p:anim>
                                    <p:animEffect transition="in" filter="fade">
                                      <p:cBhvr>
                                        <p:cTn id="66" dur="1000"/>
                                        <p:tgtEl>
                                          <p:spTgt spid="2"/>
                                        </p:tgtEl>
                                      </p:cBhvr>
                                    </p:animEffect>
                                  </p:childTnLst>
                                </p:cTn>
                              </p:par>
                              <p:par>
                                <p:cTn id="67" presetID="6" presetClass="emph" presetSubtype="0" accel="36667" decel="30000" autoRev="1" fill="hold" grpId="1" nodeType="withEffect">
                                  <p:stCondLst>
                                    <p:cond delay="0"/>
                                  </p:stCondLst>
                                  <p:childTnLst>
                                    <p:animScale>
                                      <p:cBhvr>
                                        <p:cTn id="68" dur="1000" fill="hold"/>
                                        <p:tgtEl>
                                          <p:spTgt spid="2"/>
                                        </p:tgtEl>
                                      </p:cBhvr>
                                      <p:by x="120000" y="120000"/>
                                    </p:animScale>
                                  </p:childTnLst>
                                </p:cTn>
                              </p:par>
                              <p:par>
                                <p:cTn id="69" presetID="32" presetClass="emph" presetSubtype="0" fill="hold" grpId="2" nodeType="withEffect">
                                  <p:stCondLst>
                                    <p:cond delay="0"/>
                                  </p:stCondLst>
                                  <p:childTnLst>
                                    <p:animRot by="120000">
                                      <p:cBhvr>
                                        <p:cTn id="70" dur="100" fill="hold">
                                          <p:stCondLst>
                                            <p:cond delay="0"/>
                                          </p:stCondLst>
                                        </p:cTn>
                                        <p:tgtEl>
                                          <p:spTgt spid="2"/>
                                        </p:tgtEl>
                                        <p:attrNameLst>
                                          <p:attrName>r</p:attrName>
                                        </p:attrNameLst>
                                      </p:cBhvr>
                                    </p:animRot>
                                    <p:animRot by="-240000">
                                      <p:cBhvr>
                                        <p:cTn id="71" dur="200" fill="hold">
                                          <p:stCondLst>
                                            <p:cond delay="200"/>
                                          </p:stCondLst>
                                        </p:cTn>
                                        <p:tgtEl>
                                          <p:spTgt spid="2"/>
                                        </p:tgtEl>
                                        <p:attrNameLst>
                                          <p:attrName>r</p:attrName>
                                        </p:attrNameLst>
                                      </p:cBhvr>
                                    </p:animRot>
                                    <p:animRot by="240000">
                                      <p:cBhvr>
                                        <p:cTn id="72" dur="200" fill="hold">
                                          <p:stCondLst>
                                            <p:cond delay="400"/>
                                          </p:stCondLst>
                                        </p:cTn>
                                        <p:tgtEl>
                                          <p:spTgt spid="2"/>
                                        </p:tgtEl>
                                        <p:attrNameLst>
                                          <p:attrName>r</p:attrName>
                                        </p:attrNameLst>
                                      </p:cBhvr>
                                    </p:animRot>
                                    <p:animRot by="-240000">
                                      <p:cBhvr>
                                        <p:cTn id="73" dur="200" fill="hold">
                                          <p:stCondLst>
                                            <p:cond delay="600"/>
                                          </p:stCondLst>
                                        </p:cTn>
                                        <p:tgtEl>
                                          <p:spTgt spid="2"/>
                                        </p:tgtEl>
                                        <p:attrNameLst>
                                          <p:attrName>r</p:attrName>
                                        </p:attrNameLst>
                                      </p:cBhvr>
                                    </p:animRot>
                                    <p:animRot by="120000">
                                      <p:cBhvr>
                                        <p:cTn id="74" dur="200" fill="hold">
                                          <p:stCondLst>
                                            <p:cond delay="800"/>
                                          </p:stCondLst>
                                        </p:cTn>
                                        <p:tgtEl>
                                          <p:spTgt spid="2"/>
                                        </p:tgtEl>
                                        <p:attrNameLst>
                                          <p:attrName>r</p:attrName>
                                        </p:attrNameLst>
                                      </p:cBhvr>
                                    </p:animRot>
                                  </p:childTnLst>
                                </p:cTn>
                              </p:par>
                            </p:childTnLst>
                          </p:cTn>
                        </p:par>
                        <p:par>
                          <p:cTn id="75" fill="hold">
                            <p:stCondLst>
                              <p:cond delay="2900"/>
                            </p:stCondLst>
                            <p:childTnLst>
                              <p:par>
                                <p:cTn id="76" presetID="10" presetClass="entr" presetSubtype="0" fill="hold" grpId="0"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par>
                          <p:cTn id="79" fill="hold">
                            <p:stCondLst>
                              <p:cond delay="3400"/>
                            </p:stCondLst>
                            <p:childTnLst>
                              <p:par>
                                <p:cTn id="80" presetID="10" presetClass="entr" presetSubtype="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par>
                          <p:cTn id="83" fill="hold">
                            <p:stCondLst>
                              <p:cond delay="3900"/>
                            </p:stCondLst>
                            <p:childTnLst>
                              <p:par>
                                <p:cTn id="84" presetID="10"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4400"/>
                            </p:stCondLst>
                            <p:childTnLst>
                              <p:par>
                                <p:cTn id="88" presetID="10" presetClass="entr" presetSubtype="0" fill="hold" grpId="0" nodeType="afterEffect">
                                  <p:stCondLst>
                                    <p:cond delay="0"/>
                                  </p:stCondLst>
                                  <p:childTnLst>
                                    <p:set>
                                      <p:cBhvr>
                                        <p:cTn id="89" dur="1" fill="hold">
                                          <p:stCondLst>
                                            <p:cond delay="0"/>
                                          </p:stCondLst>
                                        </p:cTn>
                                        <p:tgtEl>
                                          <p:spTgt spid="2049"/>
                                        </p:tgtEl>
                                        <p:attrNameLst>
                                          <p:attrName>style.visibility</p:attrName>
                                        </p:attrNameLst>
                                      </p:cBhvr>
                                      <p:to>
                                        <p:strVal val="visible"/>
                                      </p:to>
                                    </p:set>
                                    <p:animEffect transition="in" filter="fade">
                                      <p:cBhvr>
                                        <p:cTn id="90" dur="500"/>
                                        <p:tgtEl>
                                          <p:spTgt spid="2049"/>
                                        </p:tgtEl>
                                      </p:cBhvr>
                                    </p:animEffect>
                                  </p:childTnLst>
                                </p:cTn>
                              </p:par>
                            </p:childTnLst>
                          </p:cTn>
                        </p:par>
                        <p:par>
                          <p:cTn id="91" fill="hold">
                            <p:stCondLst>
                              <p:cond delay="4900"/>
                            </p:stCondLst>
                            <p:childTnLst>
                              <p:par>
                                <p:cTn id="92" presetID="10" presetClass="entr" presetSubtype="0"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childTnLst>
                          </p:cTn>
                        </p:par>
                        <p:par>
                          <p:cTn id="95" fill="hold">
                            <p:stCondLst>
                              <p:cond delay="5400"/>
                            </p:stCondLst>
                            <p:childTnLst>
                              <p:par>
                                <p:cTn id="96" presetID="10" presetClass="entr" presetSubtype="0" fill="hold" grpId="0" nodeType="after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500"/>
                                        <p:tgtEl>
                                          <p:spTgt spid="14"/>
                                        </p:tgtEl>
                                      </p:cBhvr>
                                    </p:animEffect>
                                  </p:childTnLst>
                                </p:cTn>
                              </p:par>
                            </p:childTnLst>
                          </p:cTn>
                        </p:par>
                        <p:par>
                          <p:cTn id="99" fill="hold">
                            <p:stCondLst>
                              <p:cond delay="5900"/>
                            </p:stCondLst>
                            <p:childTnLst>
                              <p:par>
                                <p:cTn id="100" presetID="10" presetClass="entr" presetSubtype="0" fill="hold" grpId="0" nodeType="after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fade">
                                      <p:cBhvr>
                                        <p:cTn id="102" dur="500"/>
                                        <p:tgtEl>
                                          <p:spTgt spid="15"/>
                                        </p:tgtEl>
                                      </p:cBhvr>
                                    </p:animEffect>
                                  </p:childTnLst>
                                </p:cTn>
                              </p:par>
                            </p:childTnLst>
                          </p:cTn>
                        </p:par>
                        <p:par>
                          <p:cTn id="103" fill="hold">
                            <p:stCondLst>
                              <p:cond delay="6400"/>
                            </p:stCondLst>
                            <p:childTnLst>
                              <p:par>
                                <p:cTn id="104" presetID="10" presetClass="entr" presetSubtype="0" fill="hold" grpId="0" nodeType="afterEffect">
                                  <p:stCondLst>
                                    <p:cond delay="0"/>
                                  </p:stCondLst>
                                  <p:childTnLst>
                                    <p:set>
                                      <p:cBhvr>
                                        <p:cTn id="105" dur="1" fill="hold">
                                          <p:stCondLst>
                                            <p:cond delay="0"/>
                                          </p:stCondLst>
                                        </p:cTn>
                                        <p:tgtEl>
                                          <p:spTgt spid="10"/>
                                        </p:tgtEl>
                                        <p:attrNameLst>
                                          <p:attrName>style.visibility</p:attrName>
                                        </p:attrNameLst>
                                      </p:cBhvr>
                                      <p:to>
                                        <p:strVal val="visible"/>
                                      </p:to>
                                    </p:set>
                                    <p:animEffect transition="in" filter="fade">
                                      <p:cBhvr>
                                        <p:cTn id="106" dur="500"/>
                                        <p:tgtEl>
                                          <p:spTgt spid="10"/>
                                        </p:tgtEl>
                                      </p:cBhvr>
                                    </p:animEffect>
                                  </p:childTnLst>
                                </p:cTn>
                              </p:par>
                            </p:childTnLst>
                          </p:cTn>
                        </p:par>
                        <p:par>
                          <p:cTn id="107" fill="hold">
                            <p:stCondLst>
                              <p:cond delay="6900"/>
                            </p:stCondLst>
                            <p:childTnLst>
                              <p:par>
                                <p:cTn id="108" presetID="10" presetClass="entr" presetSubtype="0" fill="hold" grpId="0" nodeType="after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fade">
                                      <p:cBhvr>
                                        <p:cTn id="110" dur="500"/>
                                        <p:tgtEl>
                                          <p:spTgt spid="9"/>
                                        </p:tgtEl>
                                      </p:cBhvr>
                                    </p:animEffect>
                                  </p:childTnLst>
                                </p:cTn>
                              </p:par>
                            </p:childTnLst>
                          </p:cTn>
                        </p:par>
                        <p:par>
                          <p:cTn id="111" fill="hold">
                            <p:stCondLst>
                              <p:cond delay="7400"/>
                            </p:stCondLst>
                            <p:childTnLst>
                              <p:par>
                                <p:cTn id="112" presetID="10" presetClass="entr" presetSubtype="0" fill="hold" grpId="0" nodeType="after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500"/>
                                        <p:tgtEl>
                                          <p:spTgt spid="26"/>
                                        </p:tgtEl>
                                      </p:cBhvr>
                                    </p:animEffect>
                                  </p:childTnLst>
                                </p:cTn>
                              </p:par>
                            </p:childTnLst>
                          </p:cTn>
                        </p:par>
                        <p:par>
                          <p:cTn id="115" fill="hold">
                            <p:stCondLst>
                              <p:cond delay="7900"/>
                            </p:stCondLst>
                            <p:childTnLst>
                              <p:par>
                                <p:cTn id="116" presetID="10" presetClass="entr" presetSubtype="0" fill="hold" grpId="0" nodeType="after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fade">
                                      <p:cBhvr>
                                        <p:cTn id="118" dur="500"/>
                                        <p:tgtEl>
                                          <p:spTgt spid="8"/>
                                        </p:tgtEl>
                                      </p:cBhvr>
                                    </p:animEffect>
                                  </p:childTnLst>
                                </p:cTn>
                              </p:par>
                            </p:childTnLst>
                          </p:cTn>
                        </p:par>
                        <p:par>
                          <p:cTn id="119" fill="hold">
                            <p:stCondLst>
                              <p:cond delay="8400"/>
                            </p:stCondLst>
                            <p:childTnLst>
                              <p:par>
                                <p:cTn id="120" presetID="10" presetClass="entr" presetSubtype="0" fill="hold" grpId="0" nodeType="after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childTnLst>
                          </p:cTn>
                        </p:par>
                        <p:par>
                          <p:cTn id="123" fill="hold">
                            <p:stCondLst>
                              <p:cond delay="8900"/>
                            </p:stCondLst>
                            <p:childTnLst>
                              <p:par>
                                <p:cTn id="124" presetID="10" presetClass="entr" presetSubtype="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fade">
                                      <p:cBhvr>
                                        <p:cTn id="126" dur="500"/>
                                        <p:tgtEl>
                                          <p:spTgt spid="30"/>
                                        </p:tgtEl>
                                      </p:cBhvr>
                                    </p:animEffect>
                                  </p:childTnLst>
                                </p:cTn>
                              </p:par>
                            </p:childTnLst>
                          </p:cTn>
                        </p:par>
                        <p:par>
                          <p:cTn id="127" fill="hold">
                            <p:stCondLst>
                              <p:cond delay="9400"/>
                            </p:stCondLst>
                            <p:childTnLst>
                              <p:par>
                                <p:cTn id="128" presetID="10" presetClass="entr" presetSubtype="0" fill="hold" grpId="0" nodeType="afterEffect">
                                  <p:stCondLst>
                                    <p:cond delay="0"/>
                                  </p:stCondLst>
                                  <p:childTnLst>
                                    <p:set>
                                      <p:cBhvr>
                                        <p:cTn id="129" dur="1" fill="hold">
                                          <p:stCondLst>
                                            <p:cond delay="0"/>
                                          </p:stCondLst>
                                        </p:cTn>
                                        <p:tgtEl>
                                          <p:spTgt spid="13"/>
                                        </p:tgtEl>
                                        <p:attrNameLst>
                                          <p:attrName>style.visibility</p:attrName>
                                        </p:attrNameLst>
                                      </p:cBhvr>
                                      <p:to>
                                        <p:strVal val="visible"/>
                                      </p:to>
                                    </p:set>
                                    <p:animEffect transition="in" filter="fade">
                                      <p:cBhvr>
                                        <p:cTn id="130" dur="500"/>
                                        <p:tgtEl>
                                          <p:spTgt spid="13"/>
                                        </p:tgtEl>
                                      </p:cBhvr>
                                    </p:animEffect>
                                  </p:childTnLst>
                                </p:cTn>
                              </p:par>
                            </p:childTnLst>
                          </p:cTn>
                        </p:par>
                        <p:par>
                          <p:cTn id="131" fill="hold">
                            <p:stCondLst>
                              <p:cond delay="9900"/>
                            </p:stCondLst>
                            <p:childTnLst>
                              <p:par>
                                <p:cTn id="132" presetID="10" presetClass="entr" presetSubtype="0" fill="hold" grpId="0"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500"/>
                                        <p:tgtEl>
                                          <p:spTgt spid="28"/>
                                        </p:tgtEl>
                                      </p:cBhvr>
                                    </p:animEffect>
                                  </p:childTnLst>
                                </p:cTn>
                              </p:par>
                            </p:childTnLst>
                          </p:cTn>
                        </p:par>
                        <p:par>
                          <p:cTn id="135" fill="hold">
                            <p:stCondLst>
                              <p:cond delay="10400"/>
                            </p:stCondLst>
                            <p:childTnLst>
                              <p:par>
                                <p:cTn id="136" presetID="10" presetClass="entr" presetSubtype="0" fill="hold" grpId="0" nodeType="afterEffect">
                                  <p:stCondLst>
                                    <p:cond delay="0"/>
                                  </p:stCondLst>
                                  <p:childTnLst>
                                    <p:set>
                                      <p:cBhvr>
                                        <p:cTn id="137" dur="1" fill="hold">
                                          <p:stCondLst>
                                            <p:cond delay="0"/>
                                          </p:stCondLst>
                                        </p:cTn>
                                        <p:tgtEl>
                                          <p:spTgt spid="2048"/>
                                        </p:tgtEl>
                                        <p:attrNameLst>
                                          <p:attrName>style.visibility</p:attrName>
                                        </p:attrNameLst>
                                      </p:cBhvr>
                                      <p:to>
                                        <p:strVal val="visible"/>
                                      </p:to>
                                    </p:set>
                                    <p:animEffect transition="in" filter="fade">
                                      <p:cBhvr>
                                        <p:cTn id="138"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58" grpId="0"/>
      <p:bldP spid="2058" grpId="1"/>
      <p:bldP spid="2058" grpId="2"/>
      <p:bldP spid="3" grpId="0" animBg="1"/>
      <p:bldP spid="3" grpId="1" animBg="1"/>
      <p:bldP spid="3" grpId="2" animBg="1"/>
      <p:bldP spid="2" grpId="0" animBg="1"/>
      <p:bldP spid="2" grpId="1" animBg="1"/>
      <p:bldP spid="2" grpId="2" animBg="1"/>
      <p:bldP spid="4" grpId="0" animBg="1"/>
      <p:bldP spid="4" grpId="1" animBg="1"/>
      <p:bldP spid="4" grpId="2" animBg="1"/>
      <p:bldP spid="5" grpId="0" animBg="1"/>
      <p:bldP spid="5" grpId="1" animBg="1"/>
      <p:bldP spid="5" grpId="2" animBg="1"/>
      <p:bldP spid="7" grpId="0"/>
      <p:bldP spid="8" grpId="0"/>
      <p:bldP spid="9" grpId="0"/>
      <p:bldP spid="10" grpId="0"/>
      <p:bldP spid="12" grpId="0"/>
      <p:bldP spid="13" grpId="0"/>
      <p:bldP spid="14" grpId="0"/>
      <p:bldP spid="15" grpId="0"/>
      <p:bldP spid="16" grpId="0"/>
      <p:bldP spid="18" grpId="0"/>
      <p:bldP spid="25" grpId="0"/>
      <p:bldP spid="26" grpId="0"/>
      <p:bldP spid="28" grpId="0"/>
      <p:bldP spid="30" grpId="0"/>
      <p:bldP spid="2048" grpId="0"/>
      <p:bldP spid="20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idx="4294967295"/>
          </p:nvPr>
        </p:nvSpPr>
        <p:spPr>
          <a:xfrm>
            <a:off x="0" y="0"/>
            <a:ext cx="0" cy="0"/>
          </a:xfrm>
          <a:effectLst/>
        </p:spPr>
        <p:txBody>
          <a:bodyPr wrap="square">
            <a:normAutofit fontScale="90000"/>
          </a:bodyPr>
          <a:lstStyle/>
          <a:p>
            <a:pPr algn="l" defTabSz="513715" eaLnBrk="1" fontAlgn="auto" hangingPunct="1">
              <a:spcAft>
                <a:spcPts val="0"/>
              </a:spcAft>
              <a:defRPr/>
            </a:pPr>
            <a:endParaRPr sz="3000" b="1">
              <a:solidFill>
                <a:schemeClr val="folHlink"/>
              </a:solidFill>
              <a:effectLst>
                <a:outerShdw blurRad="38100" dist="38100" dir="2700000">
                  <a:srgbClr val="C0C0C0"/>
                </a:outerShdw>
              </a:effectLst>
              <a:ea typeface="华文中宋" pitchFamily="2" charset="-122"/>
            </a:endParaRPr>
          </a:p>
        </p:txBody>
      </p:sp>
      <p:sp>
        <p:nvSpPr>
          <p:cNvPr id="62466" name="Rectangle 3"/>
          <p:cNvSpPr>
            <a:spLocks noGrp="1"/>
          </p:cNvSpPr>
          <p:nvPr>
            <p:ph type="body" idx="4294967295"/>
          </p:nvPr>
        </p:nvSpPr>
        <p:spPr>
          <a:xfrm>
            <a:off x="0" y="0"/>
            <a:ext cx="0" cy="0"/>
          </a:xfrm>
        </p:spPr>
        <p:txBody>
          <a:bodyPr>
            <a:normAutofit fontScale="25000" lnSpcReduction="20000"/>
          </a:bodyPr>
          <a:lstStyle/>
          <a:p>
            <a:pPr eaLnBrk="1" hangingPunct="1">
              <a:buFont typeface="Webdings" pitchFamily="18" charset="2"/>
              <a:buNone/>
            </a:pPr>
            <a:endParaRPr sz="1300" smtClean="0">
              <a:solidFill>
                <a:schemeClr val="bg1"/>
              </a:solidFill>
            </a:endParaRPr>
          </a:p>
          <a:p>
            <a:pPr eaLnBrk="1" hangingPunct="1"/>
            <a:endParaRPr lang="en-US" sz="1300" smtClean="0">
              <a:solidFill>
                <a:schemeClr val="bg1"/>
              </a:solidFill>
            </a:endParaRPr>
          </a:p>
        </p:txBody>
      </p:sp>
      <p:sp>
        <p:nvSpPr>
          <p:cNvPr id="17413" name="直接连接符 2"/>
          <p:cNvSpPr/>
          <p:nvPr/>
        </p:nvSpPr>
        <p:spPr>
          <a:xfrm>
            <a:off x="2689225" y="2931790"/>
            <a:ext cx="3660775"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a:lstStyle/>
          <a:p>
            <a:pPr defTabSz="913765" fontAlgn="auto">
              <a:spcBef>
                <a:spcPts val="0"/>
              </a:spcBef>
              <a:spcAft>
                <a:spcPts val="0"/>
              </a:spcAft>
              <a:defRPr/>
            </a:pPr>
            <a:endParaRPr lang="zh-CN" altLang="en-US" sz="1350"/>
          </a:p>
        </p:txBody>
      </p:sp>
      <p:sp>
        <p:nvSpPr>
          <p:cNvPr id="17414" name="直接连接符 5"/>
          <p:cNvSpPr/>
          <p:nvPr/>
        </p:nvSpPr>
        <p:spPr>
          <a:xfrm>
            <a:off x="2689225" y="2067694"/>
            <a:ext cx="3660775" cy="1587"/>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txBody>
          <a:bodyPr/>
          <a:lstStyle/>
          <a:p>
            <a:pPr defTabSz="913765" fontAlgn="auto">
              <a:spcBef>
                <a:spcPts val="0"/>
              </a:spcBef>
              <a:spcAft>
                <a:spcPts val="0"/>
              </a:spcAft>
              <a:defRPr/>
            </a:pPr>
            <a:endParaRPr lang="zh-CN" altLang="en-US" sz="1350"/>
          </a:p>
        </p:txBody>
      </p:sp>
      <p:sp>
        <p:nvSpPr>
          <p:cNvPr id="17415" name="文本框 17414"/>
          <p:cNvSpPr txBox="1"/>
          <p:nvPr/>
        </p:nvSpPr>
        <p:spPr>
          <a:xfrm>
            <a:off x="3006725" y="2193925"/>
            <a:ext cx="3455988" cy="1227138"/>
          </a:xfrm>
          <a:prstGeom prst="rect">
            <a:avLst/>
          </a:prstGeom>
          <a:noFill/>
          <a:ln w="9525">
            <a:noFill/>
            <a:miter/>
          </a:ln>
        </p:spPr>
        <p:txBody>
          <a:bodyPr>
            <a:spAutoFit/>
          </a:bodyPr>
          <a:lstStyle/>
          <a:p>
            <a:pPr defTabSz="913765" fontAlgn="auto">
              <a:spcBef>
                <a:spcPts val="0"/>
              </a:spcBef>
              <a:spcAft>
                <a:spcPts val="0"/>
              </a:spcAft>
              <a:defRPr/>
            </a:pPr>
            <a:r>
              <a:rPr lang="en-US" altLang="x-none" sz="3600" b="1" dirty="0">
                <a:solidFill>
                  <a:srgbClr val="99CC00"/>
                </a:solidFill>
                <a:latin typeface="微软雅黑" pitchFamily="34" charset="-122"/>
                <a:ea typeface="微软雅黑" pitchFamily="34" charset="-122"/>
                <a:sym typeface="微软雅黑" pitchFamily="34" charset="-122"/>
              </a:rPr>
              <a:t>T</a:t>
            </a:r>
            <a:r>
              <a:rPr lang="en-US" altLang="x-none" sz="3600" b="1" dirty="0">
                <a:solidFill>
                  <a:schemeClr val="accent1"/>
                </a:solidFill>
                <a:latin typeface="微软雅黑" pitchFamily="34" charset="-122"/>
                <a:ea typeface="微软雅黑" pitchFamily="34" charset="-122"/>
                <a:sym typeface="微软雅黑" pitchFamily="34" charset="-122"/>
              </a:rPr>
              <a:t>h</a:t>
            </a:r>
            <a:r>
              <a:rPr lang="en-US" altLang="x-none" sz="3600" b="1" dirty="0">
                <a:solidFill>
                  <a:schemeClr val="accent4"/>
                </a:solidFill>
                <a:latin typeface="微软雅黑" pitchFamily="34" charset="-122"/>
                <a:ea typeface="微软雅黑" pitchFamily="34" charset="-122"/>
                <a:sym typeface="微软雅黑" pitchFamily="34" charset="-122"/>
              </a:rPr>
              <a:t>a</a:t>
            </a:r>
            <a:r>
              <a:rPr lang="en-US" altLang="x-none" sz="3600" b="1" dirty="0">
                <a:solidFill>
                  <a:schemeClr val="accent1"/>
                </a:solidFill>
                <a:latin typeface="微软雅黑" pitchFamily="34" charset="-122"/>
                <a:ea typeface="微软雅黑" pitchFamily="34" charset="-122"/>
                <a:sym typeface="微软雅黑" pitchFamily="34" charset="-122"/>
              </a:rPr>
              <a:t>n</a:t>
            </a:r>
            <a:r>
              <a:rPr lang="en-US" altLang="x-none" sz="3600" b="1" dirty="0">
                <a:solidFill>
                  <a:srgbClr val="CC0000"/>
                </a:solidFill>
                <a:latin typeface="微软雅黑" pitchFamily="34" charset="-122"/>
                <a:ea typeface="微软雅黑" pitchFamily="34" charset="-122"/>
                <a:sym typeface="微软雅黑" pitchFamily="34" charset="-122"/>
              </a:rPr>
              <a:t>k</a:t>
            </a:r>
            <a:r>
              <a:rPr lang="zh-CN" altLang="en-US" sz="3600" b="1" dirty="0">
                <a:solidFill>
                  <a:srgbClr val="CC0000"/>
                </a:solidFill>
                <a:latin typeface="微软雅黑" pitchFamily="34" charset="-122"/>
                <a:ea typeface="微软雅黑" pitchFamily="34" charset="-122"/>
                <a:sym typeface="微软雅黑" pitchFamily="34" charset="-122"/>
              </a:rPr>
              <a:t>  </a:t>
            </a:r>
            <a:r>
              <a:rPr lang="en-US" altLang="x-none" sz="3600" b="1" dirty="0">
                <a:solidFill>
                  <a:schemeClr val="bg1"/>
                </a:solidFill>
                <a:latin typeface="微软雅黑" pitchFamily="34" charset="-122"/>
                <a:ea typeface="微软雅黑" pitchFamily="34" charset="-122"/>
                <a:sym typeface="微软雅黑" pitchFamily="34" charset="-122"/>
              </a:rPr>
              <a:t> </a:t>
            </a:r>
            <a:r>
              <a:rPr lang="en-US" altLang="x-none" sz="3600" b="1" dirty="0">
                <a:solidFill>
                  <a:schemeClr val="accent6"/>
                </a:solidFill>
                <a:latin typeface="微软雅黑" pitchFamily="34" charset="-122"/>
                <a:ea typeface="微软雅黑" pitchFamily="34" charset="-122"/>
                <a:sym typeface="微软雅黑" pitchFamily="34" charset="-122"/>
              </a:rPr>
              <a:t>y</a:t>
            </a:r>
            <a:r>
              <a:rPr lang="en-US" altLang="x-none" sz="3600" b="1" dirty="0">
                <a:solidFill>
                  <a:schemeClr val="accent1"/>
                </a:solidFill>
                <a:latin typeface="微软雅黑" pitchFamily="34" charset="-122"/>
                <a:ea typeface="微软雅黑" pitchFamily="34" charset="-122"/>
                <a:sym typeface="微软雅黑" pitchFamily="34" charset="-122"/>
              </a:rPr>
              <a:t>o</a:t>
            </a:r>
            <a:r>
              <a:rPr lang="en-US" altLang="x-none" sz="3600" b="1" dirty="0">
                <a:solidFill>
                  <a:srgbClr val="99CC00"/>
                </a:solidFill>
                <a:latin typeface="微软雅黑" pitchFamily="34" charset="-122"/>
                <a:ea typeface="微软雅黑" pitchFamily="34" charset="-122"/>
                <a:sym typeface="微软雅黑" pitchFamily="34" charset="-122"/>
              </a:rPr>
              <a:t>u</a:t>
            </a:r>
            <a:r>
              <a:rPr lang="en-US" altLang="x-none" sz="3600" b="1" dirty="0">
                <a:solidFill>
                  <a:schemeClr val="bg1"/>
                </a:solidFill>
                <a:latin typeface="微软雅黑" pitchFamily="34" charset="-122"/>
                <a:ea typeface="微软雅黑" pitchFamily="34" charset="-122"/>
                <a:sym typeface="微软雅黑" pitchFamily="34" charset="-122"/>
              </a:rPr>
              <a:t>!</a:t>
            </a:r>
          </a:p>
          <a:p>
            <a:pPr defTabSz="913765" fontAlgn="auto">
              <a:spcBef>
                <a:spcPts val="0"/>
              </a:spcBef>
              <a:spcAft>
                <a:spcPts val="0"/>
              </a:spcAft>
              <a:defRPr/>
            </a:pPr>
            <a:endParaRPr lang="zh-CN" altLang="en-US" sz="3600" dirty="0"/>
          </a:p>
        </p:txBody>
      </p:sp>
    </p:spTree>
    <p:extLst>
      <p:ext uri="{BB962C8B-B14F-4D97-AF65-F5344CB8AC3E}">
        <p14:creationId xmlns:p14="http://schemas.microsoft.com/office/powerpoint/2010/main" val="28434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7414"/>
                                        </p:tgtEl>
                                        <p:attrNameLst>
                                          <p:attrName>style.visibility</p:attrName>
                                        </p:attrNameLst>
                                      </p:cBhvr>
                                      <p:to>
                                        <p:strVal val="visible"/>
                                      </p:to>
                                    </p:set>
                                    <p:animEffect transition="in" filter="fade">
                                      <p:cBhvr>
                                        <p:cTn id="7" dur="1000"/>
                                        <p:tgtEl>
                                          <p:spTgt spid="17414"/>
                                        </p:tgtEl>
                                      </p:cBhvr>
                                    </p:animEffect>
                                    <p:anim calcmode="lin" valueType="num">
                                      <p:cBhvr>
                                        <p:cTn id="8" dur="1000" fill="hold"/>
                                        <p:tgtEl>
                                          <p:spTgt spid="17414"/>
                                        </p:tgtEl>
                                        <p:attrNameLst>
                                          <p:attrName>ppt_x</p:attrName>
                                        </p:attrNameLst>
                                      </p:cBhvr>
                                      <p:tavLst>
                                        <p:tav tm="0">
                                          <p:val>
                                            <p:strVal val="#ppt_x"/>
                                          </p:val>
                                        </p:tav>
                                        <p:tav tm="100000">
                                          <p:val>
                                            <p:strVal val="#ppt_x"/>
                                          </p:val>
                                        </p:tav>
                                      </p:tavLst>
                                    </p:anim>
                                    <p:anim calcmode="lin" valueType="num">
                                      <p:cBhvr>
                                        <p:cTn id="9" dur="1000" fill="hold"/>
                                        <p:tgtEl>
                                          <p:spTgt spid="174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fade">
                                      <p:cBhvr>
                                        <p:cTn id="12" dur="1000"/>
                                        <p:tgtEl>
                                          <p:spTgt spid="17413"/>
                                        </p:tgtEl>
                                      </p:cBhvr>
                                    </p:animEffect>
                                    <p:anim calcmode="lin" valueType="num">
                                      <p:cBhvr>
                                        <p:cTn id="13" dur="1000" fill="hold"/>
                                        <p:tgtEl>
                                          <p:spTgt spid="17413"/>
                                        </p:tgtEl>
                                        <p:attrNameLst>
                                          <p:attrName>ppt_x</p:attrName>
                                        </p:attrNameLst>
                                      </p:cBhvr>
                                      <p:tavLst>
                                        <p:tav tm="0">
                                          <p:val>
                                            <p:strVal val="#ppt_x"/>
                                          </p:val>
                                        </p:tav>
                                        <p:tav tm="100000">
                                          <p:val>
                                            <p:strVal val="#ppt_x"/>
                                          </p:val>
                                        </p:tav>
                                      </p:tavLst>
                                    </p:anim>
                                    <p:anim calcmode="lin" valueType="num">
                                      <p:cBhvr>
                                        <p:cTn id="14" dur="1000" fill="hold"/>
                                        <p:tgtEl>
                                          <p:spTgt spid="174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2"/>
            </p:custDataLst>
          </p:nvPr>
        </p:nvSpPr>
        <p:spPr>
          <a:xfrm>
            <a:off x="476250" y="138829"/>
            <a:ext cx="8172450" cy="481382"/>
          </a:xfrm>
        </p:spPr>
        <p:txBody>
          <a:bodyPr/>
          <a:lstStyle/>
          <a:p>
            <a:pPr defTabSz="514325" eaLnBrk="1" fontAlgn="auto" hangingPunct="1">
              <a:spcAft>
                <a:spcPts val="0"/>
              </a:spcAft>
              <a:defRPr/>
            </a:pPr>
            <a:r>
              <a:rPr lang="zh-CN" altLang="en-US" b="1" dirty="0" smtClean="0">
                <a:solidFill>
                  <a:schemeClr val="bg1">
                    <a:lumMod val="50000"/>
                  </a:schemeClr>
                </a:solidFill>
                <a:latin typeface="+mn-lt"/>
                <a:ea typeface="+mn-ea"/>
                <a:cs typeface="+mn-ea"/>
                <a:sym typeface="+mn-lt"/>
              </a:rPr>
              <a:t>目  录</a:t>
            </a:r>
          </a:p>
        </p:txBody>
      </p:sp>
      <p:sp>
        <p:nvSpPr>
          <p:cNvPr id="4" name="MH_Other_1"/>
          <p:cNvSpPr/>
          <p:nvPr>
            <p:custDataLst>
              <p:tags r:id="rId3"/>
            </p:custDataLst>
          </p:nvPr>
        </p:nvSpPr>
        <p:spPr>
          <a:xfrm>
            <a:off x="1350963" y="1477963"/>
            <a:ext cx="1689100" cy="2116137"/>
          </a:xfrm>
          <a:custGeom>
            <a:avLst/>
            <a:gdLst>
              <a:gd name="connsiteX0" fmla="*/ 587408 w 1819012"/>
              <a:gd name="connsiteY0" fmla="*/ 80909 h 2295046"/>
              <a:gd name="connsiteX1" fmla="*/ 587408 w 1819012"/>
              <a:gd name="connsiteY1" fmla="*/ 546848 h 2295046"/>
              <a:gd name="connsiteX2" fmla="*/ 586489 w 1819012"/>
              <a:gd name="connsiteY2" fmla="*/ 546848 h 2295046"/>
              <a:gd name="connsiteX3" fmla="*/ 586489 w 1819012"/>
              <a:gd name="connsiteY3" fmla="*/ 550093 h 2295046"/>
              <a:gd name="connsiteX4" fmla="*/ 560044 w 1819012"/>
              <a:gd name="connsiteY4" fmla="*/ 558302 h 2295046"/>
              <a:gd name="connsiteX5" fmla="*/ 11714 w 1819012"/>
              <a:gd name="connsiteY5" fmla="*/ 1385540 h 2295046"/>
              <a:gd name="connsiteX6" fmla="*/ 909505 w 1819012"/>
              <a:gd name="connsiteY6" fmla="*/ 2283331 h 2295046"/>
              <a:gd name="connsiteX7" fmla="*/ 1807296 w 1819012"/>
              <a:gd name="connsiteY7" fmla="*/ 1385540 h 2295046"/>
              <a:gd name="connsiteX8" fmla="*/ 1258966 w 1819012"/>
              <a:gd name="connsiteY8" fmla="*/ 558302 h 2295046"/>
              <a:gd name="connsiteX9" fmla="*/ 1232522 w 1819012"/>
              <a:gd name="connsiteY9" fmla="*/ 550093 h 2295046"/>
              <a:gd name="connsiteX10" fmla="*/ 1232522 w 1819012"/>
              <a:gd name="connsiteY10" fmla="*/ 546848 h 2295046"/>
              <a:gd name="connsiteX11" fmla="*/ 1227387 w 1819012"/>
              <a:gd name="connsiteY11" fmla="*/ 546848 h 2295046"/>
              <a:gd name="connsiteX12" fmla="*/ 1227387 w 1819012"/>
              <a:gd name="connsiteY12" fmla="*/ 80909 h 2295046"/>
              <a:gd name="connsiteX13" fmla="*/ 423506 w 1819012"/>
              <a:gd name="connsiteY13" fmla="*/ 0 h 2295046"/>
              <a:gd name="connsiteX14" fmla="*/ 1395506 w 1819012"/>
              <a:gd name="connsiteY14" fmla="*/ 0 h 2295046"/>
              <a:gd name="connsiteX15" fmla="*/ 1395506 w 1819012"/>
              <a:gd name="connsiteY15" fmla="*/ 80909 h 2295046"/>
              <a:gd name="connsiteX16" fmla="*/ 1241787 w 1819012"/>
              <a:gd name="connsiteY16" fmla="*/ 80909 h 2295046"/>
              <a:gd name="connsiteX17" fmla="*/ 1241787 w 1819012"/>
              <a:gd name="connsiteY17" fmla="*/ 540759 h 2295046"/>
              <a:gd name="connsiteX18" fmla="*/ 1263527 w 1819012"/>
              <a:gd name="connsiteY18" fmla="*/ 547508 h 2295046"/>
              <a:gd name="connsiteX19" fmla="*/ 1819012 w 1819012"/>
              <a:gd name="connsiteY19" fmla="*/ 1385540 h 2295046"/>
              <a:gd name="connsiteX20" fmla="*/ 909506 w 1819012"/>
              <a:gd name="connsiteY20" fmla="*/ 2295046 h 2295046"/>
              <a:gd name="connsiteX21" fmla="*/ 0 w 1819012"/>
              <a:gd name="connsiteY21" fmla="*/ 1385540 h 2295046"/>
              <a:gd name="connsiteX22" fmla="*/ 555485 w 1819012"/>
              <a:gd name="connsiteY22" fmla="*/ 547508 h 2295046"/>
              <a:gd name="connsiteX23" fmla="*/ 573008 w 1819012"/>
              <a:gd name="connsiteY23" fmla="*/ 542069 h 2295046"/>
              <a:gd name="connsiteX24" fmla="*/ 573008 w 1819012"/>
              <a:gd name="connsiteY24" fmla="*/ 80909 h 2295046"/>
              <a:gd name="connsiteX25" fmla="*/ 423506 w 1819012"/>
              <a:gd name="connsiteY25" fmla="*/ 80909 h 22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9012" h="2295046">
                <a:moveTo>
                  <a:pt x="587408" y="80909"/>
                </a:moveTo>
                <a:lnTo>
                  <a:pt x="587408" y="546848"/>
                </a:lnTo>
                <a:lnTo>
                  <a:pt x="586489" y="546848"/>
                </a:lnTo>
                <a:lnTo>
                  <a:pt x="586489" y="550093"/>
                </a:lnTo>
                <a:lnTo>
                  <a:pt x="560044" y="558302"/>
                </a:lnTo>
                <a:cubicBezTo>
                  <a:pt x="237814" y="694594"/>
                  <a:pt x="11714" y="1013663"/>
                  <a:pt x="11714" y="1385540"/>
                </a:cubicBezTo>
                <a:cubicBezTo>
                  <a:pt x="11714" y="1881376"/>
                  <a:pt x="413669" y="2283331"/>
                  <a:pt x="909505" y="2283331"/>
                </a:cubicBezTo>
                <a:cubicBezTo>
                  <a:pt x="1405341" y="2283331"/>
                  <a:pt x="1807296" y="1881376"/>
                  <a:pt x="1807296" y="1385540"/>
                </a:cubicBezTo>
                <a:cubicBezTo>
                  <a:pt x="1807296" y="1013663"/>
                  <a:pt x="1581196" y="694594"/>
                  <a:pt x="1258966" y="558302"/>
                </a:cubicBezTo>
                <a:lnTo>
                  <a:pt x="1232522" y="550093"/>
                </a:lnTo>
                <a:lnTo>
                  <a:pt x="1232522" y="546848"/>
                </a:lnTo>
                <a:lnTo>
                  <a:pt x="1227387" y="546848"/>
                </a:lnTo>
                <a:lnTo>
                  <a:pt x="1227387" y="80909"/>
                </a:lnTo>
                <a:close/>
                <a:moveTo>
                  <a:pt x="423506" y="0"/>
                </a:moveTo>
                <a:lnTo>
                  <a:pt x="1395506" y="0"/>
                </a:lnTo>
                <a:lnTo>
                  <a:pt x="1395506" y="80909"/>
                </a:lnTo>
                <a:lnTo>
                  <a:pt x="1241787" y="80909"/>
                </a:lnTo>
                <a:lnTo>
                  <a:pt x="1241787" y="540759"/>
                </a:lnTo>
                <a:lnTo>
                  <a:pt x="1263527" y="547508"/>
                </a:lnTo>
                <a:cubicBezTo>
                  <a:pt x="1589962" y="685578"/>
                  <a:pt x="1819012" y="1008811"/>
                  <a:pt x="1819012" y="1385540"/>
                </a:cubicBezTo>
                <a:cubicBezTo>
                  <a:pt x="1819012" y="1887846"/>
                  <a:pt x="1411812" y="2295046"/>
                  <a:pt x="909506" y="2295046"/>
                </a:cubicBezTo>
                <a:cubicBezTo>
                  <a:pt x="407200" y="2295046"/>
                  <a:pt x="0" y="1887846"/>
                  <a:pt x="0" y="1385540"/>
                </a:cubicBezTo>
                <a:cubicBezTo>
                  <a:pt x="0" y="1008811"/>
                  <a:pt x="229050" y="685578"/>
                  <a:pt x="555485" y="547508"/>
                </a:cubicBezTo>
                <a:lnTo>
                  <a:pt x="573008" y="542069"/>
                </a:lnTo>
                <a:lnTo>
                  <a:pt x="573008" y="80909"/>
                </a:lnTo>
                <a:lnTo>
                  <a:pt x="423506" y="80909"/>
                </a:lnTo>
                <a:close/>
              </a:path>
            </a:pathLst>
          </a:custGeom>
          <a:solidFill>
            <a:schemeClr val="accent1"/>
          </a:solidFill>
          <a:ln w="12700">
            <a:solidFill>
              <a:srgbClr val="F3CC5D"/>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lstStyle/>
          <a:p>
            <a:pPr algn="ctr" defTabSz="914355" fontAlgn="auto">
              <a:spcBef>
                <a:spcPts val="0"/>
              </a:spcBef>
              <a:spcAft>
                <a:spcPts val="0"/>
              </a:spcAft>
              <a:defRPr/>
            </a:pPr>
            <a:r>
              <a:rPr lang="en-US" altLang="zh-CN" sz="2800" b="1" dirty="0">
                <a:solidFill>
                  <a:schemeClr val="accent1">
                    <a:lumMod val="75000"/>
                  </a:schemeClr>
                </a:solidFill>
                <a:cs typeface="+mn-ea"/>
                <a:sym typeface="+mn-lt"/>
              </a:rPr>
              <a:t>01</a:t>
            </a:r>
            <a:endParaRPr lang="zh-CN" altLang="en-US" sz="2800" b="1" dirty="0">
              <a:solidFill>
                <a:schemeClr val="accent1">
                  <a:lumMod val="75000"/>
                </a:schemeClr>
              </a:solidFill>
              <a:cs typeface="+mn-ea"/>
              <a:sym typeface="+mn-lt"/>
            </a:endParaRPr>
          </a:p>
        </p:txBody>
      </p:sp>
      <p:sp>
        <p:nvSpPr>
          <p:cNvPr id="7" name="MH_Other_2"/>
          <p:cNvSpPr/>
          <p:nvPr>
            <p:custDataLst>
              <p:tags r:id="rId4"/>
            </p:custDataLst>
          </p:nvPr>
        </p:nvSpPr>
        <p:spPr>
          <a:xfrm>
            <a:off x="3630613" y="1479550"/>
            <a:ext cx="1689100" cy="2116138"/>
          </a:xfrm>
          <a:custGeom>
            <a:avLst/>
            <a:gdLst>
              <a:gd name="connsiteX0" fmla="*/ 587408 w 1819012"/>
              <a:gd name="connsiteY0" fmla="*/ 80909 h 2295046"/>
              <a:gd name="connsiteX1" fmla="*/ 587408 w 1819012"/>
              <a:gd name="connsiteY1" fmla="*/ 546848 h 2295046"/>
              <a:gd name="connsiteX2" fmla="*/ 586489 w 1819012"/>
              <a:gd name="connsiteY2" fmla="*/ 546848 h 2295046"/>
              <a:gd name="connsiteX3" fmla="*/ 586489 w 1819012"/>
              <a:gd name="connsiteY3" fmla="*/ 550093 h 2295046"/>
              <a:gd name="connsiteX4" fmla="*/ 560044 w 1819012"/>
              <a:gd name="connsiteY4" fmla="*/ 558302 h 2295046"/>
              <a:gd name="connsiteX5" fmla="*/ 11714 w 1819012"/>
              <a:gd name="connsiteY5" fmla="*/ 1385540 h 2295046"/>
              <a:gd name="connsiteX6" fmla="*/ 909505 w 1819012"/>
              <a:gd name="connsiteY6" fmla="*/ 2283331 h 2295046"/>
              <a:gd name="connsiteX7" fmla="*/ 1807296 w 1819012"/>
              <a:gd name="connsiteY7" fmla="*/ 1385540 h 2295046"/>
              <a:gd name="connsiteX8" fmla="*/ 1258966 w 1819012"/>
              <a:gd name="connsiteY8" fmla="*/ 558302 h 2295046"/>
              <a:gd name="connsiteX9" fmla="*/ 1232522 w 1819012"/>
              <a:gd name="connsiteY9" fmla="*/ 550093 h 2295046"/>
              <a:gd name="connsiteX10" fmla="*/ 1232522 w 1819012"/>
              <a:gd name="connsiteY10" fmla="*/ 546848 h 2295046"/>
              <a:gd name="connsiteX11" fmla="*/ 1227387 w 1819012"/>
              <a:gd name="connsiteY11" fmla="*/ 546848 h 2295046"/>
              <a:gd name="connsiteX12" fmla="*/ 1227387 w 1819012"/>
              <a:gd name="connsiteY12" fmla="*/ 80909 h 2295046"/>
              <a:gd name="connsiteX13" fmla="*/ 423506 w 1819012"/>
              <a:gd name="connsiteY13" fmla="*/ 0 h 2295046"/>
              <a:gd name="connsiteX14" fmla="*/ 1395506 w 1819012"/>
              <a:gd name="connsiteY14" fmla="*/ 0 h 2295046"/>
              <a:gd name="connsiteX15" fmla="*/ 1395506 w 1819012"/>
              <a:gd name="connsiteY15" fmla="*/ 80909 h 2295046"/>
              <a:gd name="connsiteX16" fmla="*/ 1241787 w 1819012"/>
              <a:gd name="connsiteY16" fmla="*/ 80909 h 2295046"/>
              <a:gd name="connsiteX17" fmla="*/ 1241787 w 1819012"/>
              <a:gd name="connsiteY17" fmla="*/ 540759 h 2295046"/>
              <a:gd name="connsiteX18" fmla="*/ 1263527 w 1819012"/>
              <a:gd name="connsiteY18" fmla="*/ 547508 h 2295046"/>
              <a:gd name="connsiteX19" fmla="*/ 1819012 w 1819012"/>
              <a:gd name="connsiteY19" fmla="*/ 1385540 h 2295046"/>
              <a:gd name="connsiteX20" fmla="*/ 909506 w 1819012"/>
              <a:gd name="connsiteY20" fmla="*/ 2295046 h 2295046"/>
              <a:gd name="connsiteX21" fmla="*/ 0 w 1819012"/>
              <a:gd name="connsiteY21" fmla="*/ 1385540 h 2295046"/>
              <a:gd name="connsiteX22" fmla="*/ 555485 w 1819012"/>
              <a:gd name="connsiteY22" fmla="*/ 547508 h 2295046"/>
              <a:gd name="connsiteX23" fmla="*/ 573008 w 1819012"/>
              <a:gd name="connsiteY23" fmla="*/ 542069 h 2295046"/>
              <a:gd name="connsiteX24" fmla="*/ 573008 w 1819012"/>
              <a:gd name="connsiteY24" fmla="*/ 80909 h 2295046"/>
              <a:gd name="connsiteX25" fmla="*/ 423506 w 1819012"/>
              <a:gd name="connsiteY25" fmla="*/ 80909 h 22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9012" h="2295046">
                <a:moveTo>
                  <a:pt x="587408" y="80909"/>
                </a:moveTo>
                <a:lnTo>
                  <a:pt x="587408" y="546848"/>
                </a:lnTo>
                <a:lnTo>
                  <a:pt x="586489" y="546848"/>
                </a:lnTo>
                <a:lnTo>
                  <a:pt x="586489" y="550093"/>
                </a:lnTo>
                <a:lnTo>
                  <a:pt x="560044" y="558302"/>
                </a:lnTo>
                <a:cubicBezTo>
                  <a:pt x="237814" y="694594"/>
                  <a:pt x="11714" y="1013663"/>
                  <a:pt x="11714" y="1385540"/>
                </a:cubicBezTo>
                <a:cubicBezTo>
                  <a:pt x="11714" y="1881376"/>
                  <a:pt x="413669" y="2283331"/>
                  <a:pt x="909505" y="2283331"/>
                </a:cubicBezTo>
                <a:cubicBezTo>
                  <a:pt x="1405341" y="2283331"/>
                  <a:pt x="1807296" y="1881376"/>
                  <a:pt x="1807296" y="1385540"/>
                </a:cubicBezTo>
                <a:cubicBezTo>
                  <a:pt x="1807296" y="1013663"/>
                  <a:pt x="1581196" y="694594"/>
                  <a:pt x="1258966" y="558302"/>
                </a:cubicBezTo>
                <a:lnTo>
                  <a:pt x="1232522" y="550093"/>
                </a:lnTo>
                <a:lnTo>
                  <a:pt x="1232522" y="546848"/>
                </a:lnTo>
                <a:lnTo>
                  <a:pt x="1227387" y="546848"/>
                </a:lnTo>
                <a:lnTo>
                  <a:pt x="1227387" y="80909"/>
                </a:lnTo>
                <a:close/>
                <a:moveTo>
                  <a:pt x="423506" y="0"/>
                </a:moveTo>
                <a:lnTo>
                  <a:pt x="1395506" y="0"/>
                </a:lnTo>
                <a:lnTo>
                  <a:pt x="1395506" y="80909"/>
                </a:lnTo>
                <a:lnTo>
                  <a:pt x="1241787" y="80909"/>
                </a:lnTo>
                <a:lnTo>
                  <a:pt x="1241787" y="540759"/>
                </a:lnTo>
                <a:lnTo>
                  <a:pt x="1263527" y="547508"/>
                </a:lnTo>
                <a:cubicBezTo>
                  <a:pt x="1589962" y="685578"/>
                  <a:pt x="1819012" y="1008811"/>
                  <a:pt x="1819012" y="1385540"/>
                </a:cubicBezTo>
                <a:cubicBezTo>
                  <a:pt x="1819012" y="1887846"/>
                  <a:pt x="1411812" y="2295046"/>
                  <a:pt x="909506" y="2295046"/>
                </a:cubicBezTo>
                <a:cubicBezTo>
                  <a:pt x="407200" y="2295046"/>
                  <a:pt x="0" y="1887846"/>
                  <a:pt x="0" y="1385540"/>
                </a:cubicBezTo>
                <a:cubicBezTo>
                  <a:pt x="0" y="1008811"/>
                  <a:pt x="229050" y="685578"/>
                  <a:pt x="555485" y="547508"/>
                </a:cubicBezTo>
                <a:lnTo>
                  <a:pt x="573008" y="542069"/>
                </a:lnTo>
                <a:lnTo>
                  <a:pt x="573008" y="80909"/>
                </a:lnTo>
                <a:lnTo>
                  <a:pt x="423506" y="80909"/>
                </a:lnTo>
                <a:close/>
              </a:path>
            </a:pathLst>
          </a:custGeom>
          <a:solidFill>
            <a:srgbClr val="92D050"/>
          </a:solid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lstStyle/>
          <a:p>
            <a:pPr algn="ctr" defTabSz="914355" fontAlgn="auto">
              <a:spcBef>
                <a:spcPts val="0"/>
              </a:spcBef>
              <a:spcAft>
                <a:spcPts val="0"/>
              </a:spcAft>
              <a:defRPr/>
            </a:pPr>
            <a:r>
              <a:rPr lang="en-US" altLang="zh-CN" sz="2800" b="1" dirty="0">
                <a:solidFill>
                  <a:srgbClr val="92D050"/>
                </a:solidFill>
                <a:cs typeface="+mn-ea"/>
                <a:sym typeface="+mn-lt"/>
              </a:rPr>
              <a:t>02</a:t>
            </a:r>
            <a:endParaRPr lang="zh-CN" altLang="en-US" sz="2800" b="1" dirty="0">
              <a:solidFill>
                <a:srgbClr val="92D050"/>
              </a:solidFill>
              <a:cs typeface="+mn-ea"/>
              <a:sym typeface="+mn-lt"/>
            </a:endParaRPr>
          </a:p>
        </p:txBody>
      </p:sp>
      <p:sp>
        <p:nvSpPr>
          <p:cNvPr id="11" name="MH_Other_3"/>
          <p:cNvSpPr/>
          <p:nvPr>
            <p:custDataLst>
              <p:tags r:id="rId5"/>
            </p:custDataLst>
          </p:nvPr>
        </p:nvSpPr>
        <p:spPr>
          <a:xfrm>
            <a:off x="5940425" y="1477963"/>
            <a:ext cx="1689100" cy="2116137"/>
          </a:xfrm>
          <a:custGeom>
            <a:avLst/>
            <a:gdLst>
              <a:gd name="connsiteX0" fmla="*/ 587408 w 1819012"/>
              <a:gd name="connsiteY0" fmla="*/ 80909 h 2295046"/>
              <a:gd name="connsiteX1" fmla="*/ 587408 w 1819012"/>
              <a:gd name="connsiteY1" fmla="*/ 546848 h 2295046"/>
              <a:gd name="connsiteX2" fmla="*/ 586489 w 1819012"/>
              <a:gd name="connsiteY2" fmla="*/ 546848 h 2295046"/>
              <a:gd name="connsiteX3" fmla="*/ 586489 w 1819012"/>
              <a:gd name="connsiteY3" fmla="*/ 550093 h 2295046"/>
              <a:gd name="connsiteX4" fmla="*/ 560044 w 1819012"/>
              <a:gd name="connsiteY4" fmla="*/ 558302 h 2295046"/>
              <a:gd name="connsiteX5" fmla="*/ 11714 w 1819012"/>
              <a:gd name="connsiteY5" fmla="*/ 1385540 h 2295046"/>
              <a:gd name="connsiteX6" fmla="*/ 909505 w 1819012"/>
              <a:gd name="connsiteY6" fmla="*/ 2283331 h 2295046"/>
              <a:gd name="connsiteX7" fmla="*/ 1807296 w 1819012"/>
              <a:gd name="connsiteY7" fmla="*/ 1385540 h 2295046"/>
              <a:gd name="connsiteX8" fmla="*/ 1258966 w 1819012"/>
              <a:gd name="connsiteY8" fmla="*/ 558302 h 2295046"/>
              <a:gd name="connsiteX9" fmla="*/ 1232522 w 1819012"/>
              <a:gd name="connsiteY9" fmla="*/ 550093 h 2295046"/>
              <a:gd name="connsiteX10" fmla="*/ 1232522 w 1819012"/>
              <a:gd name="connsiteY10" fmla="*/ 546848 h 2295046"/>
              <a:gd name="connsiteX11" fmla="*/ 1227387 w 1819012"/>
              <a:gd name="connsiteY11" fmla="*/ 546848 h 2295046"/>
              <a:gd name="connsiteX12" fmla="*/ 1227387 w 1819012"/>
              <a:gd name="connsiteY12" fmla="*/ 80909 h 2295046"/>
              <a:gd name="connsiteX13" fmla="*/ 423506 w 1819012"/>
              <a:gd name="connsiteY13" fmla="*/ 0 h 2295046"/>
              <a:gd name="connsiteX14" fmla="*/ 1395506 w 1819012"/>
              <a:gd name="connsiteY14" fmla="*/ 0 h 2295046"/>
              <a:gd name="connsiteX15" fmla="*/ 1395506 w 1819012"/>
              <a:gd name="connsiteY15" fmla="*/ 80909 h 2295046"/>
              <a:gd name="connsiteX16" fmla="*/ 1241787 w 1819012"/>
              <a:gd name="connsiteY16" fmla="*/ 80909 h 2295046"/>
              <a:gd name="connsiteX17" fmla="*/ 1241787 w 1819012"/>
              <a:gd name="connsiteY17" fmla="*/ 540759 h 2295046"/>
              <a:gd name="connsiteX18" fmla="*/ 1263527 w 1819012"/>
              <a:gd name="connsiteY18" fmla="*/ 547508 h 2295046"/>
              <a:gd name="connsiteX19" fmla="*/ 1819012 w 1819012"/>
              <a:gd name="connsiteY19" fmla="*/ 1385540 h 2295046"/>
              <a:gd name="connsiteX20" fmla="*/ 909506 w 1819012"/>
              <a:gd name="connsiteY20" fmla="*/ 2295046 h 2295046"/>
              <a:gd name="connsiteX21" fmla="*/ 0 w 1819012"/>
              <a:gd name="connsiteY21" fmla="*/ 1385540 h 2295046"/>
              <a:gd name="connsiteX22" fmla="*/ 555485 w 1819012"/>
              <a:gd name="connsiteY22" fmla="*/ 547508 h 2295046"/>
              <a:gd name="connsiteX23" fmla="*/ 573008 w 1819012"/>
              <a:gd name="connsiteY23" fmla="*/ 542069 h 2295046"/>
              <a:gd name="connsiteX24" fmla="*/ 573008 w 1819012"/>
              <a:gd name="connsiteY24" fmla="*/ 80909 h 2295046"/>
              <a:gd name="connsiteX25" fmla="*/ 423506 w 1819012"/>
              <a:gd name="connsiteY25" fmla="*/ 80909 h 22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9012" h="2295046">
                <a:moveTo>
                  <a:pt x="587408" y="80909"/>
                </a:moveTo>
                <a:lnTo>
                  <a:pt x="587408" y="546848"/>
                </a:lnTo>
                <a:lnTo>
                  <a:pt x="586489" y="546848"/>
                </a:lnTo>
                <a:lnTo>
                  <a:pt x="586489" y="550093"/>
                </a:lnTo>
                <a:lnTo>
                  <a:pt x="560044" y="558302"/>
                </a:lnTo>
                <a:cubicBezTo>
                  <a:pt x="237814" y="694594"/>
                  <a:pt x="11714" y="1013663"/>
                  <a:pt x="11714" y="1385540"/>
                </a:cubicBezTo>
                <a:cubicBezTo>
                  <a:pt x="11714" y="1881376"/>
                  <a:pt x="413669" y="2283331"/>
                  <a:pt x="909505" y="2283331"/>
                </a:cubicBezTo>
                <a:cubicBezTo>
                  <a:pt x="1405341" y="2283331"/>
                  <a:pt x="1807296" y="1881376"/>
                  <a:pt x="1807296" y="1385540"/>
                </a:cubicBezTo>
                <a:cubicBezTo>
                  <a:pt x="1807296" y="1013663"/>
                  <a:pt x="1581196" y="694594"/>
                  <a:pt x="1258966" y="558302"/>
                </a:cubicBezTo>
                <a:lnTo>
                  <a:pt x="1232522" y="550093"/>
                </a:lnTo>
                <a:lnTo>
                  <a:pt x="1232522" y="546848"/>
                </a:lnTo>
                <a:lnTo>
                  <a:pt x="1227387" y="546848"/>
                </a:lnTo>
                <a:lnTo>
                  <a:pt x="1227387" y="80909"/>
                </a:lnTo>
                <a:close/>
                <a:moveTo>
                  <a:pt x="423506" y="0"/>
                </a:moveTo>
                <a:lnTo>
                  <a:pt x="1395506" y="0"/>
                </a:lnTo>
                <a:lnTo>
                  <a:pt x="1395506" y="80909"/>
                </a:lnTo>
                <a:lnTo>
                  <a:pt x="1241787" y="80909"/>
                </a:lnTo>
                <a:lnTo>
                  <a:pt x="1241787" y="540759"/>
                </a:lnTo>
                <a:lnTo>
                  <a:pt x="1263527" y="547508"/>
                </a:lnTo>
                <a:cubicBezTo>
                  <a:pt x="1589962" y="685578"/>
                  <a:pt x="1819012" y="1008811"/>
                  <a:pt x="1819012" y="1385540"/>
                </a:cubicBezTo>
                <a:cubicBezTo>
                  <a:pt x="1819012" y="1887846"/>
                  <a:pt x="1411812" y="2295046"/>
                  <a:pt x="909506" y="2295046"/>
                </a:cubicBezTo>
                <a:cubicBezTo>
                  <a:pt x="407200" y="2295046"/>
                  <a:pt x="0" y="1887846"/>
                  <a:pt x="0" y="1385540"/>
                </a:cubicBezTo>
                <a:cubicBezTo>
                  <a:pt x="0" y="1008811"/>
                  <a:pt x="229050" y="685578"/>
                  <a:pt x="555485" y="547508"/>
                </a:cubicBezTo>
                <a:lnTo>
                  <a:pt x="573008" y="542069"/>
                </a:lnTo>
                <a:lnTo>
                  <a:pt x="573008" y="80909"/>
                </a:lnTo>
                <a:lnTo>
                  <a:pt x="423506" y="80909"/>
                </a:lnTo>
                <a:close/>
              </a:path>
            </a:pathLst>
          </a:custGeom>
          <a:solidFill>
            <a:srgbClr val="EF7667"/>
          </a:solidFill>
          <a:ln>
            <a:solidFill>
              <a:srgbClr val="EF7667"/>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lstStyle/>
          <a:p>
            <a:pPr algn="ctr" defTabSz="914355" fontAlgn="auto">
              <a:spcBef>
                <a:spcPts val="0"/>
              </a:spcBef>
              <a:spcAft>
                <a:spcPts val="0"/>
              </a:spcAft>
              <a:defRPr/>
            </a:pPr>
            <a:r>
              <a:rPr lang="en-US" altLang="zh-CN" sz="2800" b="1" dirty="0">
                <a:solidFill>
                  <a:srgbClr val="EF7667"/>
                </a:solidFill>
                <a:cs typeface="+mn-ea"/>
                <a:sym typeface="+mn-lt"/>
              </a:rPr>
              <a:t>03</a:t>
            </a:r>
            <a:endParaRPr lang="zh-CN" altLang="en-US" sz="2800" b="1" dirty="0">
              <a:solidFill>
                <a:srgbClr val="EF7667"/>
              </a:solidFill>
              <a:cs typeface="+mn-ea"/>
              <a:sym typeface="+mn-lt"/>
            </a:endParaRPr>
          </a:p>
        </p:txBody>
      </p:sp>
      <p:sp>
        <p:nvSpPr>
          <p:cNvPr id="3" name="TextBox 2"/>
          <p:cNvSpPr txBox="1"/>
          <p:nvPr/>
        </p:nvSpPr>
        <p:spPr>
          <a:xfrm>
            <a:off x="1247775" y="3878263"/>
            <a:ext cx="1889125" cy="373062"/>
          </a:xfrm>
          <a:prstGeom prst="rect">
            <a:avLst/>
          </a:prstGeom>
          <a:noFill/>
        </p:spPr>
        <p:txBody>
          <a:bodyPr lIns="91436" tIns="45718" rIns="91436" bIns="45718">
            <a:spAutoFit/>
          </a:bodyPr>
          <a:lstStyle/>
          <a:p>
            <a:pPr algn="ctr" defTabSz="914355" fontAlgn="auto">
              <a:lnSpc>
                <a:spcPct val="130000"/>
              </a:lnSpc>
              <a:spcBef>
                <a:spcPts val="0"/>
              </a:spcBef>
              <a:spcAft>
                <a:spcPts val="0"/>
              </a:spcAft>
              <a:defRPr/>
            </a:pPr>
            <a:r>
              <a:rPr lang="zh-CN" altLang="en-US" sz="1400" b="1" dirty="0">
                <a:solidFill>
                  <a:schemeClr val="bg1">
                    <a:lumMod val="50000"/>
                  </a:schemeClr>
                </a:solidFill>
                <a:latin typeface="+mn-lt"/>
                <a:ea typeface="+mn-ea"/>
                <a:cs typeface="+mn-ea"/>
                <a:sym typeface="+mn-lt"/>
              </a:rPr>
              <a:t>硬实力</a:t>
            </a:r>
          </a:p>
        </p:txBody>
      </p:sp>
      <p:sp>
        <p:nvSpPr>
          <p:cNvPr id="13" name="TextBox 12"/>
          <p:cNvSpPr txBox="1"/>
          <p:nvPr/>
        </p:nvSpPr>
        <p:spPr>
          <a:xfrm>
            <a:off x="3530600" y="3883025"/>
            <a:ext cx="1889125" cy="373063"/>
          </a:xfrm>
          <a:prstGeom prst="rect">
            <a:avLst/>
          </a:prstGeom>
          <a:noFill/>
        </p:spPr>
        <p:txBody>
          <a:bodyPr lIns="91436" tIns="45718" rIns="91436" bIns="45718">
            <a:spAutoFit/>
          </a:bodyPr>
          <a:lstStyle/>
          <a:p>
            <a:pPr algn="ctr" defTabSz="914355" fontAlgn="auto">
              <a:lnSpc>
                <a:spcPct val="130000"/>
              </a:lnSpc>
              <a:spcBef>
                <a:spcPts val="0"/>
              </a:spcBef>
              <a:spcAft>
                <a:spcPts val="0"/>
              </a:spcAft>
              <a:defRPr/>
            </a:pPr>
            <a:r>
              <a:rPr lang="zh-CN" altLang="en-US" sz="1400" b="1" dirty="0">
                <a:solidFill>
                  <a:schemeClr val="bg1">
                    <a:lumMod val="50000"/>
                  </a:schemeClr>
                </a:solidFill>
                <a:latin typeface="+mn-lt"/>
                <a:ea typeface="+mn-ea"/>
                <a:cs typeface="+mn-ea"/>
                <a:sym typeface="+mn-lt"/>
              </a:rPr>
              <a:t>软实力</a:t>
            </a:r>
          </a:p>
        </p:txBody>
      </p:sp>
      <p:sp>
        <p:nvSpPr>
          <p:cNvPr id="16" name="TextBox 15"/>
          <p:cNvSpPr txBox="1"/>
          <p:nvPr/>
        </p:nvSpPr>
        <p:spPr>
          <a:xfrm>
            <a:off x="5840413" y="3897313"/>
            <a:ext cx="1889125" cy="342900"/>
          </a:xfrm>
          <a:prstGeom prst="rect">
            <a:avLst/>
          </a:prstGeom>
          <a:noFill/>
        </p:spPr>
        <p:txBody>
          <a:bodyPr lIns="91436" tIns="45718" rIns="91436" bIns="45718">
            <a:spAutoFit/>
          </a:bodyPr>
          <a:lstStyle/>
          <a:p>
            <a:pPr algn="ctr" defTabSz="914355" fontAlgn="auto">
              <a:lnSpc>
                <a:spcPct val="130000"/>
              </a:lnSpc>
              <a:spcBef>
                <a:spcPts val="0"/>
              </a:spcBef>
              <a:spcAft>
                <a:spcPts val="0"/>
              </a:spcAft>
              <a:defRPr/>
            </a:pPr>
            <a:r>
              <a:rPr lang="zh-CN" altLang="en-US" sz="1400" b="1" dirty="0">
                <a:solidFill>
                  <a:schemeClr val="bg1">
                    <a:lumMod val="50000"/>
                  </a:schemeClr>
                </a:solidFill>
                <a:latin typeface="+mn-lt"/>
                <a:ea typeface="+mn-ea"/>
                <a:cs typeface="+mn-ea"/>
                <a:sym typeface="+mn-lt"/>
              </a:rPr>
              <a:t>情谊</a:t>
            </a:r>
          </a:p>
        </p:txBody>
      </p:sp>
      <p:grpSp>
        <p:nvGrpSpPr>
          <p:cNvPr id="2" name="组合 1"/>
          <p:cNvGrpSpPr>
            <a:grpSpLocks/>
          </p:cNvGrpSpPr>
          <p:nvPr/>
        </p:nvGrpSpPr>
        <p:grpSpPr bwMode="auto">
          <a:xfrm>
            <a:off x="1443038" y="2009775"/>
            <a:ext cx="1504950" cy="1493838"/>
            <a:chOff x="995644" y="2009629"/>
            <a:chExt cx="1504772" cy="1494565"/>
          </a:xfrm>
        </p:grpSpPr>
        <p:sp>
          <p:nvSpPr>
            <p:cNvPr id="5" name="MH_SubTitle_1"/>
            <p:cNvSpPr/>
            <p:nvPr>
              <p:custDataLst>
                <p:tags r:id="rId8"/>
              </p:custDataLst>
            </p:nvPr>
          </p:nvSpPr>
          <p:spPr>
            <a:xfrm>
              <a:off x="995644" y="2009629"/>
              <a:ext cx="1504772" cy="149456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endParaRPr lang="zh-CN" altLang="en-US" sz="2000" dirty="0">
                <a:solidFill>
                  <a:srgbClr val="FFFFFF"/>
                </a:solidFill>
                <a:cs typeface="+mn-ea"/>
                <a:sym typeface="+mn-lt"/>
              </a:endParaRPr>
            </a:p>
          </p:txBody>
        </p:sp>
        <p:sp>
          <p:nvSpPr>
            <p:cNvPr id="19" name="KSO_Shape"/>
            <p:cNvSpPr>
              <a:spLocks/>
            </p:cNvSpPr>
            <p:nvPr/>
          </p:nvSpPr>
          <p:spPr bwMode="auto">
            <a:xfrm>
              <a:off x="1294059" y="2397168"/>
              <a:ext cx="901593" cy="765547"/>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lIns="91436" tIns="45718" rIns="91436" bIns="45718" anchor="ctr">
              <a:scene3d>
                <a:camera prst="orthographicFront"/>
                <a:lightRig rig="threePt" dir="t"/>
              </a:scene3d>
              <a:sp3d>
                <a:contourClr>
                  <a:srgbClr val="FFFFFF"/>
                </a:contourClr>
              </a:sp3d>
            </a:body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grpSp>
      <p:grpSp>
        <p:nvGrpSpPr>
          <p:cNvPr id="6" name="组合 5"/>
          <p:cNvGrpSpPr>
            <a:grpSpLocks/>
          </p:cNvGrpSpPr>
          <p:nvPr/>
        </p:nvGrpSpPr>
        <p:grpSpPr bwMode="auto">
          <a:xfrm>
            <a:off x="3724275" y="2009775"/>
            <a:ext cx="1503363" cy="1493838"/>
            <a:chOff x="2879325" y="2009629"/>
            <a:chExt cx="1503220" cy="1494565"/>
          </a:xfrm>
        </p:grpSpPr>
        <p:sp>
          <p:nvSpPr>
            <p:cNvPr id="8" name="MH_SubTitle_2"/>
            <p:cNvSpPr/>
            <p:nvPr>
              <p:custDataLst>
                <p:tags r:id="rId7"/>
              </p:custDataLst>
            </p:nvPr>
          </p:nvSpPr>
          <p:spPr>
            <a:xfrm>
              <a:off x="2879325" y="2009629"/>
              <a:ext cx="1503220" cy="1494565"/>
            </a:xfrm>
            <a:prstGeom prst="ellipse">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endParaRPr lang="zh-CN" altLang="en-US" sz="2000" dirty="0">
                <a:solidFill>
                  <a:srgbClr val="FFFFFF"/>
                </a:solidFill>
                <a:cs typeface="+mn-ea"/>
                <a:sym typeface="+mn-lt"/>
              </a:endParaRPr>
            </a:p>
          </p:txBody>
        </p:sp>
        <p:sp>
          <p:nvSpPr>
            <p:cNvPr id="20" name="KSO_Shape"/>
            <p:cNvSpPr>
              <a:spLocks/>
            </p:cNvSpPr>
            <p:nvPr/>
          </p:nvSpPr>
          <p:spPr bwMode="auto">
            <a:xfrm>
              <a:off x="3184096" y="2438463"/>
              <a:ext cx="893678" cy="636898"/>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chemeClr val="bg1"/>
            </a:solidFill>
            <a:ln>
              <a:noFill/>
            </a:ln>
            <a:extLst/>
          </p:spPr>
          <p:txBody>
            <a:bodyPr lIns="91436" tIns="45718" rIns="91436" bIns="45718" anchor="ctr">
              <a:scene3d>
                <a:camera prst="orthographicFront"/>
                <a:lightRig rig="threePt" dir="t"/>
              </a:scene3d>
              <a:sp3d>
                <a:contourClr>
                  <a:srgbClr val="FFFFFF"/>
                </a:contourClr>
              </a:sp3d>
            </a:body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grpSp>
      <p:grpSp>
        <p:nvGrpSpPr>
          <p:cNvPr id="9" name="组合 8"/>
          <p:cNvGrpSpPr>
            <a:grpSpLocks/>
          </p:cNvGrpSpPr>
          <p:nvPr/>
        </p:nvGrpSpPr>
        <p:grpSpPr bwMode="auto">
          <a:xfrm>
            <a:off x="6035675" y="2032000"/>
            <a:ext cx="1503363" cy="1495425"/>
            <a:chOff x="4761456" y="2009629"/>
            <a:chExt cx="1503220" cy="1494565"/>
          </a:xfrm>
        </p:grpSpPr>
        <p:sp>
          <p:nvSpPr>
            <p:cNvPr id="12" name="MH_SubTitle_3"/>
            <p:cNvSpPr/>
            <p:nvPr>
              <p:custDataLst>
                <p:tags r:id="rId6"/>
              </p:custDataLst>
            </p:nvPr>
          </p:nvSpPr>
          <p:spPr>
            <a:xfrm>
              <a:off x="4761456" y="2009629"/>
              <a:ext cx="1503220" cy="1494565"/>
            </a:xfrm>
            <a:prstGeom prst="ellipse">
              <a:avLst/>
            </a:prstGeom>
            <a:solidFill>
              <a:srgbClr val="EF766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endParaRPr lang="zh-CN" altLang="en-US" sz="2000" dirty="0">
                <a:solidFill>
                  <a:srgbClr val="FFFFFF"/>
                </a:solidFill>
                <a:cs typeface="+mn-ea"/>
                <a:sym typeface="+mn-lt"/>
              </a:endParaRPr>
            </a:p>
          </p:txBody>
        </p:sp>
        <p:sp>
          <p:nvSpPr>
            <p:cNvPr id="21" name="KSO_Shape"/>
            <p:cNvSpPr>
              <a:spLocks/>
            </p:cNvSpPr>
            <p:nvPr/>
          </p:nvSpPr>
          <p:spPr bwMode="auto">
            <a:xfrm>
              <a:off x="5167817" y="2455460"/>
              <a:ext cx="690497" cy="691752"/>
            </a:xfrm>
            <a:custGeom>
              <a:avLst/>
              <a:gdLst>
                <a:gd name="T0" fmla="*/ 2147483646 w 4409"/>
                <a:gd name="T1" fmla="*/ 2147483646 h 4408"/>
                <a:gd name="T2" fmla="*/ 2147483646 w 4409"/>
                <a:gd name="T3" fmla="*/ 2147483646 h 4408"/>
                <a:gd name="T4" fmla="*/ 2147483646 w 4409"/>
                <a:gd name="T5" fmla="*/ 2147483646 h 4408"/>
                <a:gd name="T6" fmla="*/ 2147483646 w 4409"/>
                <a:gd name="T7" fmla="*/ 2147483646 h 4408"/>
                <a:gd name="T8" fmla="*/ 2147483646 w 4409"/>
                <a:gd name="T9" fmla="*/ 2147483646 h 4408"/>
                <a:gd name="T10" fmla="*/ 2147483646 w 4409"/>
                <a:gd name="T11" fmla="*/ 2147483646 h 4408"/>
                <a:gd name="T12" fmla="*/ 2147483646 w 4409"/>
                <a:gd name="T13" fmla="*/ 2147483646 h 4408"/>
                <a:gd name="T14" fmla="*/ 2147483646 w 4409"/>
                <a:gd name="T15" fmla="*/ 2147483646 h 4408"/>
                <a:gd name="T16" fmla="*/ 481718167 w 4409"/>
                <a:gd name="T17" fmla="*/ 2147483646 h 4408"/>
                <a:gd name="T18" fmla="*/ 321145301 w 4409"/>
                <a:gd name="T19" fmla="*/ 2147483646 h 4408"/>
                <a:gd name="T20" fmla="*/ 2147483646 w 4409"/>
                <a:gd name="T21" fmla="*/ 2147483646 h 4408"/>
                <a:gd name="T22" fmla="*/ 2147483646 w 4409"/>
                <a:gd name="T23" fmla="*/ 2147483646 h 4408"/>
                <a:gd name="T24" fmla="*/ 2147483646 w 4409"/>
                <a:gd name="T25" fmla="*/ 2147483646 h 4408"/>
                <a:gd name="T26" fmla="*/ 2147483646 w 4409"/>
                <a:gd name="T27" fmla="*/ 2147483646 h 4408"/>
                <a:gd name="T28" fmla="*/ 2147483646 w 4409"/>
                <a:gd name="T29" fmla="*/ 2147483646 h 4408"/>
                <a:gd name="T30" fmla="*/ 2147483646 w 4409"/>
                <a:gd name="T31" fmla="*/ 2147483646 h 4408"/>
                <a:gd name="T32" fmla="*/ 2147483646 w 4409"/>
                <a:gd name="T33" fmla="*/ 2147483646 h 4408"/>
                <a:gd name="T34" fmla="*/ 2147483646 w 4409"/>
                <a:gd name="T35" fmla="*/ 2147483646 h 4408"/>
                <a:gd name="T36" fmla="*/ 2147483646 w 4409"/>
                <a:gd name="T37" fmla="*/ 2147483646 h 4408"/>
                <a:gd name="T38" fmla="*/ 2147483646 w 4409"/>
                <a:gd name="T39" fmla="*/ 2147483646 h 4408"/>
                <a:gd name="T40" fmla="*/ 2147483646 w 4409"/>
                <a:gd name="T41" fmla="*/ 2147483646 h 4408"/>
                <a:gd name="T42" fmla="*/ 2147483646 w 4409"/>
                <a:gd name="T43" fmla="*/ 2147483646 h 4408"/>
                <a:gd name="T44" fmla="*/ 2147483646 w 4409"/>
                <a:gd name="T45" fmla="*/ 2147483646 h 4408"/>
                <a:gd name="T46" fmla="*/ 2147483646 w 4409"/>
                <a:gd name="T47" fmla="*/ 2147483646 h 4408"/>
                <a:gd name="T48" fmla="*/ 2147483646 w 4409"/>
                <a:gd name="T49" fmla="*/ 2147483646 h 4408"/>
                <a:gd name="T50" fmla="*/ 2147483646 w 4409"/>
                <a:gd name="T51" fmla="*/ 2147483646 h 4408"/>
                <a:gd name="T52" fmla="*/ 2147483646 w 4409"/>
                <a:gd name="T53" fmla="*/ 2147483646 h 4408"/>
                <a:gd name="T54" fmla="*/ 2147483646 w 4409"/>
                <a:gd name="T55" fmla="*/ 2147483646 h 4408"/>
                <a:gd name="T56" fmla="*/ 2147483646 w 4409"/>
                <a:gd name="T57" fmla="*/ 2147483646 h 4408"/>
                <a:gd name="T58" fmla="*/ 2147483646 w 4409"/>
                <a:gd name="T59" fmla="*/ 2147483646 h 4408"/>
                <a:gd name="T60" fmla="*/ 2147483646 w 4409"/>
                <a:gd name="T61" fmla="*/ 2147483646 h 4408"/>
                <a:gd name="T62" fmla="*/ 2147483646 w 4409"/>
                <a:gd name="T63" fmla="*/ 2147483646 h 4408"/>
                <a:gd name="T64" fmla="*/ 2147483646 w 4409"/>
                <a:gd name="T65" fmla="*/ 2147483646 h 4408"/>
                <a:gd name="T66" fmla="*/ 2147483646 w 4409"/>
                <a:gd name="T67" fmla="*/ 2147483646 h 4408"/>
                <a:gd name="T68" fmla="*/ 2147483646 w 4409"/>
                <a:gd name="T69" fmla="*/ 2147483646 h 4408"/>
                <a:gd name="T70" fmla="*/ 2147483646 w 4409"/>
                <a:gd name="T71" fmla="*/ 2147483646 h 4408"/>
                <a:gd name="T72" fmla="*/ 2147483646 w 4409"/>
                <a:gd name="T73" fmla="*/ 2147483646 h 4408"/>
                <a:gd name="T74" fmla="*/ 2147483646 w 4409"/>
                <a:gd name="T75" fmla="*/ 2147483646 h 4408"/>
                <a:gd name="T76" fmla="*/ 2147483646 w 4409"/>
                <a:gd name="T77" fmla="*/ 2147483646 h 4408"/>
                <a:gd name="T78" fmla="*/ 2147483646 w 4409"/>
                <a:gd name="T79" fmla="*/ 2147483646 h 4408"/>
                <a:gd name="T80" fmla="*/ 2147483646 w 4409"/>
                <a:gd name="T81" fmla="*/ 2147483646 h 4408"/>
                <a:gd name="T82" fmla="*/ 2147483646 w 4409"/>
                <a:gd name="T83" fmla="*/ 2147483646 h 4408"/>
                <a:gd name="T84" fmla="*/ 2147483646 w 4409"/>
                <a:gd name="T85" fmla="*/ 2147483646 h 4408"/>
                <a:gd name="T86" fmla="*/ 2147483646 w 4409"/>
                <a:gd name="T87" fmla="*/ 2147483646 h 4408"/>
                <a:gd name="T88" fmla="*/ 2147483646 w 4409"/>
                <a:gd name="T89" fmla="*/ 2147483646 h 4408"/>
                <a:gd name="T90" fmla="*/ 2147483646 w 4409"/>
                <a:gd name="T91" fmla="*/ 2147483646 h 4408"/>
                <a:gd name="T92" fmla="*/ 2147483646 w 4409"/>
                <a:gd name="T93" fmla="*/ 2147483646 h 4408"/>
                <a:gd name="T94" fmla="*/ 2147483646 w 4409"/>
                <a:gd name="T95" fmla="*/ 2147483646 h 4408"/>
                <a:gd name="T96" fmla="*/ 2147483646 w 4409"/>
                <a:gd name="T97" fmla="*/ 2147483646 h 4408"/>
                <a:gd name="T98" fmla="*/ 2147483646 w 4409"/>
                <a:gd name="T99" fmla="*/ 2147483646 h 4408"/>
                <a:gd name="T100" fmla="*/ 2147483646 w 4409"/>
                <a:gd name="T101" fmla="*/ 2147483646 h 4408"/>
                <a:gd name="T102" fmla="*/ 2147483646 w 4409"/>
                <a:gd name="T103" fmla="*/ 2147483646 h 4408"/>
                <a:gd name="T104" fmla="*/ 2147483646 w 4409"/>
                <a:gd name="T105" fmla="*/ 2147483646 h 4408"/>
                <a:gd name="T106" fmla="*/ 2147483646 w 4409"/>
                <a:gd name="T107" fmla="*/ 2147483646 h 4408"/>
                <a:gd name="T108" fmla="*/ 2147483646 w 4409"/>
                <a:gd name="T109" fmla="*/ 2147483646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chemeClr val="bg1"/>
            </a:solidFill>
            <a:ln>
              <a:noFill/>
            </a:ln>
            <a:extLst/>
          </p:spPr>
          <p:txBody>
            <a:bodyPr lIns="91436" tIns="45718" rIns="91436" bIns="45718" anchor="ctr">
              <a:scene3d>
                <a:camera prst="orthographicFront"/>
                <a:lightRig rig="threePt" dir="t"/>
              </a:scene3d>
              <a:sp3d>
                <a:contourClr>
                  <a:srgbClr val="FFFFFF"/>
                </a:contourClr>
              </a:sp3d>
            </a:body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grpSp>
    </p:spTree>
    <p:custDataLst>
      <p:tags r:id="rId1"/>
    </p:custDataLst>
    <p:extLst>
      <p:ext uri="{BB962C8B-B14F-4D97-AF65-F5344CB8AC3E}">
        <p14:creationId xmlns:p14="http://schemas.microsoft.com/office/powerpoint/2010/main" val="3111509007"/>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300" fill="hold"/>
                                        <p:tgtEl>
                                          <p:spTgt spid="2050"/>
                                        </p:tgtEl>
                                        <p:attrNameLst>
                                          <p:attrName>ppt_w</p:attrName>
                                        </p:attrNameLst>
                                      </p:cBhvr>
                                      <p:tavLst>
                                        <p:tav tm="0">
                                          <p:val>
                                            <p:fltVal val="0"/>
                                          </p:val>
                                        </p:tav>
                                        <p:tav tm="100000">
                                          <p:val>
                                            <p:strVal val="#ppt_w"/>
                                          </p:val>
                                        </p:tav>
                                      </p:tavLst>
                                    </p:anim>
                                    <p:anim calcmode="lin" valueType="num">
                                      <p:cBhvr>
                                        <p:cTn id="8" dur="300" fill="hold"/>
                                        <p:tgtEl>
                                          <p:spTgt spid="2050"/>
                                        </p:tgtEl>
                                        <p:attrNameLst>
                                          <p:attrName>ppt_h</p:attrName>
                                        </p:attrNameLst>
                                      </p:cBhvr>
                                      <p:tavLst>
                                        <p:tav tm="0">
                                          <p:val>
                                            <p:fltVal val="0"/>
                                          </p:val>
                                        </p:tav>
                                        <p:tav tm="100000">
                                          <p:val>
                                            <p:strVal val="#ppt_h"/>
                                          </p:val>
                                        </p:tav>
                                      </p:tavLst>
                                    </p:anim>
                                    <p:animEffect transition="in" filter="fade">
                                      <p:cBhvr>
                                        <p:cTn id="9" dur="300"/>
                                        <p:tgtEl>
                                          <p:spTgt spid="2050"/>
                                        </p:tgtEl>
                                      </p:cBhvr>
                                    </p:animEffect>
                                  </p:childTnLst>
                                </p:cTn>
                              </p:par>
                              <p:par>
                                <p:cTn id="10" presetID="6" presetClass="emph" presetSubtype="0" accel="36667" decel="30000" autoRev="1" fill="hold" grpId="1" nodeType="withEffect">
                                  <p:stCondLst>
                                    <p:cond delay="0"/>
                                  </p:stCondLst>
                                  <p:childTnLst>
                                    <p:animScale>
                                      <p:cBhvr>
                                        <p:cTn id="11" dur="300" fill="hold"/>
                                        <p:tgtEl>
                                          <p:spTgt spid="2050"/>
                                        </p:tgtEl>
                                      </p:cBhvr>
                                      <p:by x="120000" y="120000"/>
                                    </p:animScale>
                                  </p:childTnLst>
                                </p:cTn>
                              </p:par>
                              <p:par>
                                <p:cTn id="12" presetID="32" presetClass="emph" presetSubtype="0" fill="hold" grpId="2" nodeType="withEffect">
                                  <p:stCondLst>
                                    <p:cond delay="0"/>
                                  </p:stCondLst>
                                  <p:childTnLst>
                                    <p:animRot by="120000">
                                      <p:cBhvr>
                                        <p:cTn id="13" dur="60" fill="hold">
                                          <p:stCondLst>
                                            <p:cond delay="0"/>
                                          </p:stCondLst>
                                        </p:cTn>
                                        <p:tgtEl>
                                          <p:spTgt spid="2050"/>
                                        </p:tgtEl>
                                        <p:attrNameLst>
                                          <p:attrName>r</p:attrName>
                                        </p:attrNameLst>
                                      </p:cBhvr>
                                    </p:animRot>
                                    <p:animRot by="-240000">
                                      <p:cBhvr>
                                        <p:cTn id="14" dur="120" fill="hold">
                                          <p:stCondLst>
                                            <p:cond delay="120"/>
                                          </p:stCondLst>
                                        </p:cTn>
                                        <p:tgtEl>
                                          <p:spTgt spid="2050"/>
                                        </p:tgtEl>
                                        <p:attrNameLst>
                                          <p:attrName>r</p:attrName>
                                        </p:attrNameLst>
                                      </p:cBhvr>
                                    </p:animRot>
                                    <p:animRot by="240000">
                                      <p:cBhvr>
                                        <p:cTn id="15" dur="120" fill="hold">
                                          <p:stCondLst>
                                            <p:cond delay="240"/>
                                          </p:stCondLst>
                                        </p:cTn>
                                        <p:tgtEl>
                                          <p:spTgt spid="2050"/>
                                        </p:tgtEl>
                                        <p:attrNameLst>
                                          <p:attrName>r</p:attrName>
                                        </p:attrNameLst>
                                      </p:cBhvr>
                                    </p:animRot>
                                    <p:animRot by="-240000">
                                      <p:cBhvr>
                                        <p:cTn id="16" dur="120" fill="hold">
                                          <p:stCondLst>
                                            <p:cond delay="360"/>
                                          </p:stCondLst>
                                        </p:cTn>
                                        <p:tgtEl>
                                          <p:spTgt spid="2050"/>
                                        </p:tgtEl>
                                        <p:attrNameLst>
                                          <p:attrName>r</p:attrName>
                                        </p:attrNameLst>
                                      </p:cBhvr>
                                    </p:animRot>
                                    <p:animRot by="120000">
                                      <p:cBhvr>
                                        <p:cTn id="17" dur="120" fill="hold">
                                          <p:stCondLst>
                                            <p:cond delay="480"/>
                                          </p:stCondLst>
                                        </p:cTn>
                                        <p:tgtEl>
                                          <p:spTgt spid="2050"/>
                                        </p:tgtEl>
                                        <p:attrNameLst>
                                          <p:attrName>r</p:attrName>
                                        </p:attrNameLst>
                                      </p:cBhvr>
                                    </p:animRot>
                                  </p:childTnLst>
                                </p:cTn>
                              </p:par>
                            </p:childTnLst>
                          </p:cTn>
                        </p:par>
                        <p:par>
                          <p:cTn id="18" fill="hold">
                            <p:stCondLst>
                              <p:cond delay="600"/>
                            </p:stCondLst>
                            <p:childTnLst>
                              <p:par>
                                <p:cTn id="19" presetID="37"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800"/>
                                        <p:tgtEl>
                                          <p:spTgt spid="4"/>
                                        </p:tgtEl>
                                      </p:cBhvr>
                                    </p:animEffect>
                                    <p:anim calcmode="lin" valueType="num">
                                      <p:cBhvr>
                                        <p:cTn id="22" dur="800" fill="hold"/>
                                        <p:tgtEl>
                                          <p:spTgt spid="4"/>
                                        </p:tgtEl>
                                        <p:attrNameLst>
                                          <p:attrName>ppt_x</p:attrName>
                                        </p:attrNameLst>
                                      </p:cBhvr>
                                      <p:tavLst>
                                        <p:tav tm="0">
                                          <p:val>
                                            <p:strVal val="#ppt_x"/>
                                          </p:val>
                                        </p:tav>
                                        <p:tav tm="100000">
                                          <p:val>
                                            <p:strVal val="#ppt_x"/>
                                          </p:val>
                                        </p:tav>
                                      </p:tavLst>
                                    </p:anim>
                                    <p:anim calcmode="lin" valueType="num">
                                      <p:cBhvr>
                                        <p:cTn id="23" dur="720" decel="100000" fill="hold"/>
                                        <p:tgtEl>
                                          <p:spTgt spid="4"/>
                                        </p:tgtEl>
                                        <p:attrNameLst>
                                          <p:attrName>ppt_y</p:attrName>
                                        </p:attrNameLst>
                                      </p:cBhvr>
                                      <p:tavLst>
                                        <p:tav tm="0">
                                          <p:val>
                                            <p:strVal val="#ppt_y+1"/>
                                          </p:val>
                                        </p:tav>
                                        <p:tav tm="100000">
                                          <p:val>
                                            <p:strVal val="#ppt_y-.03"/>
                                          </p:val>
                                        </p:tav>
                                      </p:tavLst>
                                    </p:anim>
                                    <p:anim calcmode="lin" valueType="num">
                                      <p:cBhvr>
                                        <p:cTn id="24" dur="80" accel="100000" fill="hold">
                                          <p:stCondLst>
                                            <p:cond delay="720"/>
                                          </p:stCondLst>
                                        </p:cTn>
                                        <p:tgtEl>
                                          <p:spTgt spid="4"/>
                                        </p:tgtEl>
                                        <p:attrNameLst>
                                          <p:attrName>ppt_y</p:attrName>
                                        </p:attrNameLst>
                                      </p:cBhvr>
                                      <p:tavLst>
                                        <p:tav tm="0">
                                          <p:val>
                                            <p:strVal val="#ppt_y-.03"/>
                                          </p:val>
                                        </p:tav>
                                        <p:tav tm="100000">
                                          <p:val>
                                            <p:strVal val="#ppt_y"/>
                                          </p:val>
                                        </p:tav>
                                      </p:tavLst>
                                    </p:anim>
                                  </p:childTnLst>
                                </p:cTn>
                              </p:par>
                              <p:par>
                                <p:cTn id="25" presetID="37" presetClass="entr" presetSubtype="0" fill="hold" grpId="0" nodeType="withEffect">
                                  <p:stCondLst>
                                    <p:cond delay="5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800"/>
                                        <p:tgtEl>
                                          <p:spTgt spid="7"/>
                                        </p:tgtEl>
                                      </p:cBhvr>
                                    </p:animEffect>
                                    <p:anim calcmode="lin" valueType="num">
                                      <p:cBhvr>
                                        <p:cTn id="28" dur="800" fill="hold"/>
                                        <p:tgtEl>
                                          <p:spTgt spid="7"/>
                                        </p:tgtEl>
                                        <p:attrNameLst>
                                          <p:attrName>ppt_x</p:attrName>
                                        </p:attrNameLst>
                                      </p:cBhvr>
                                      <p:tavLst>
                                        <p:tav tm="0">
                                          <p:val>
                                            <p:strVal val="#ppt_x"/>
                                          </p:val>
                                        </p:tav>
                                        <p:tav tm="100000">
                                          <p:val>
                                            <p:strVal val="#ppt_x"/>
                                          </p:val>
                                        </p:tav>
                                      </p:tavLst>
                                    </p:anim>
                                    <p:anim calcmode="lin" valueType="num">
                                      <p:cBhvr>
                                        <p:cTn id="29" dur="720" decel="100000" fill="hold"/>
                                        <p:tgtEl>
                                          <p:spTgt spid="7"/>
                                        </p:tgtEl>
                                        <p:attrNameLst>
                                          <p:attrName>ppt_y</p:attrName>
                                        </p:attrNameLst>
                                      </p:cBhvr>
                                      <p:tavLst>
                                        <p:tav tm="0">
                                          <p:val>
                                            <p:strVal val="#ppt_y+1"/>
                                          </p:val>
                                        </p:tav>
                                        <p:tav tm="100000">
                                          <p:val>
                                            <p:strVal val="#ppt_y-.03"/>
                                          </p:val>
                                        </p:tav>
                                      </p:tavLst>
                                    </p:anim>
                                    <p:anim calcmode="lin" valueType="num">
                                      <p:cBhvr>
                                        <p:cTn id="30" dur="80" accel="100000" fill="hold">
                                          <p:stCondLst>
                                            <p:cond delay="720"/>
                                          </p:stCondLst>
                                        </p:cTn>
                                        <p:tgtEl>
                                          <p:spTgt spid="7"/>
                                        </p:tgtEl>
                                        <p:attrNameLst>
                                          <p:attrName>ppt_y</p:attrName>
                                        </p:attrNameLst>
                                      </p:cBhvr>
                                      <p:tavLst>
                                        <p:tav tm="0">
                                          <p:val>
                                            <p:strVal val="#ppt_y-.03"/>
                                          </p:val>
                                        </p:tav>
                                        <p:tav tm="100000">
                                          <p:val>
                                            <p:strVal val="#ppt_y"/>
                                          </p:val>
                                        </p:tav>
                                      </p:tavLst>
                                    </p:anim>
                                  </p:childTnLst>
                                </p:cTn>
                              </p:par>
                              <p:par>
                                <p:cTn id="31" presetID="37" presetClass="entr" presetSubtype="0" fill="hold" grpId="0" nodeType="withEffect">
                                  <p:stCondLst>
                                    <p:cond delay="100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800"/>
                                        <p:tgtEl>
                                          <p:spTgt spid="11"/>
                                        </p:tgtEl>
                                      </p:cBhvr>
                                    </p:animEffect>
                                    <p:anim calcmode="lin" valueType="num">
                                      <p:cBhvr>
                                        <p:cTn id="34" dur="800" fill="hold"/>
                                        <p:tgtEl>
                                          <p:spTgt spid="11"/>
                                        </p:tgtEl>
                                        <p:attrNameLst>
                                          <p:attrName>ppt_x</p:attrName>
                                        </p:attrNameLst>
                                      </p:cBhvr>
                                      <p:tavLst>
                                        <p:tav tm="0">
                                          <p:val>
                                            <p:strVal val="#ppt_x"/>
                                          </p:val>
                                        </p:tav>
                                        <p:tav tm="100000">
                                          <p:val>
                                            <p:strVal val="#ppt_x"/>
                                          </p:val>
                                        </p:tav>
                                      </p:tavLst>
                                    </p:anim>
                                    <p:anim calcmode="lin" valueType="num">
                                      <p:cBhvr>
                                        <p:cTn id="35" dur="720" decel="100000" fill="hold"/>
                                        <p:tgtEl>
                                          <p:spTgt spid="11"/>
                                        </p:tgtEl>
                                        <p:attrNameLst>
                                          <p:attrName>ppt_y</p:attrName>
                                        </p:attrNameLst>
                                      </p:cBhvr>
                                      <p:tavLst>
                                        <p:tav tm="0">
                                          <p:val>
                                            <p:strVal val="#ppt_y+1"/>
                                          </p:val>
                                        </p:tav>
                                        <p:tav tm="100000">
                                          <p:val>
                                            <p:strVal val="#ppt_y-.03"/>
                                          </p:val>
                                        </p:tav>
                                      </p:tavLst>
                                    </p:anim>
                                    <p:anim calcmode="lin" valueType="num">
                                      <p:cBhvr>
                                        <p:cTn id="36" dur="80" accel="100000" fill="hold">
                                          <p:stCondLst>
                                            <p:cond delay="720"/>
                                          </p:stCondLst>
                                        </p:cTn>
                                        <p:tgtEl>
                                          <p:spTgt spid="11"/>
                                        </p:tgtEl>
                                        <p:attrNameLst>
                                          <p:attrName>ppt_y</p:attrName>
                                        </p:attrNameLst>
                                      </p:cBhvr>
                                      <p:tavLst>
                                        <p:tav tm="0">
                                          <p:val>
                                            <p:strVal val="#ppt_y-.03"/>
                                          </p:val>
                                        </p:tav>
                                        <p:tav tm="100000">
                                          <p:val>
                                            <p:strVal val="#ppt_y"/>
                                          </p:val>
                                        </p:tav>
                                      </p:tavLst>
                                    </p:anim>
                                  </p:childTnLst>
                                </p:cTn>
                              </p:par>
                            </p:childTnLst>
                          </p:cTn>
                        </p:par>
                        <p:par>
                          <p:cTn id="37" fill="hold">
                            <p:stCondLst>
                              <p:cond delay="2400"/>
                            </p:stCondLst>
                            <p:childTnLst>
                              <p:par>
                                <p:cTn id="38" presetID="53" presetClass="entr" presetSubtype="16"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p:cTn id="40" dur="300" fill="hold"/>
                                        <p:tgtEl>
                                          <p:spTgt spid="2"/>
                                        </p:tgtEl>
                                        <p:attrNameLst>
                                          <p:attrName>ppt_w</p:attrName>
                                        </p:attrNameLst>
                                      </p:cBhvr>
                                      <p:tavLst>
                                        <p:tav tm="0">
                                          <p:val>
                                            <p:fltVal val="0"/>
                                          </p:val>
                                        </p:tav>
                                        <p:tav tm="100000">
                                          <p:val>
                                            <p:strVal val="#ppt_w"/>
                                          </p:val>
                                        </p:tav>
                                      </p:tavLst>
                                    </p:anim>
                                    <p:anim calcmode="lin" valueType="num">
                                      <p:cBhvr>
                                        <p:cTn id="41" dur="300" fill="hold"/>
                                        <p:tgtEl>
                                          <p:spTgt spid="2"/>
                                        </p:tgtEl>
                                        <p:attrNameLst>
                                          <p:attrName>ppt_h</p:attrName>
                                        </p:attrNameLst>
                                      </p:cBhvr>
                                      <p:tavLst>
                                        <p:tav tm="0">
                                          <p:val>
                                            <p:fltVal val="0"/>
                                          </p:val>
                                        </p:tav>
                                        <p:tav tm="100000">
                                          <p:val>
                                            <p:strVal val="#ppt_h"/>
                                          </p:val>
                                        </p:tav>
                                      </p:tavLst>
                                    </p:anim>
                                    <p:animEffect transition="in" filter="fade">
                                      <p:cBhvr>
                                        <p:cTn id="42" dur="300"/>
                                        <p:tgtEl>
                                          <p:spTgt spid="2"/>
                                        </p:tgtEl>
                                      </p:cBhvr>
                                    </p:animEffect>
                                  </p:childTnLst>
                                </p:cTn>
                              </p:par>
                              <p:par>
                                <p:cTn id="43" presetID="6" presetClass="emph" presetSubtype="0" accel="36667" decel="30000" autoRev="1" fill="hold" nodeType="withEffect">
                                  <p:stCondLst>
                                    <p:cond delay="0"/>
                                  </p:stCondLst>
                                  <p:childTnLst>
                                    <p:animScale>
                                      <p:cBhvr>
                                        <p:cTn id="44" dur="300" fill="hold"/>
                                        <p:tgtEl>
                                          <p:spTgt spid="2"/>
                                        </p:tgtEl>
                                      </p:cBhvr>
                                      <p:by x="120000" y="120000"/>
                                    </p:animScale>
                                  </p:childTnLst>
                                </p:cTn>
                              </p:par>
                              <p:par>
                                <p:cTn id="45" presetID="32" presetClass="emph" presetSubtype="0" fill="hold" nodeType="withEffect">
                                  <p:stCondLst>
                                    <p:cond delay="0"/>
                                  </p:stCondLst>
                                  <p:childTnLst>
                                    <p:animRot by="120000">
                                      <p:cBhvr>
                                        <p:cTn id="46" dur="60" fill="hold">
                                          <p:stCondLst>
                                            <p:cond delay="0"/>
                                          </p:stCondLst>
                                        </p:cTn>
                                        <p:tgtEl>
                                          <p:spTgt spid="2"/>
                                        </p:tgtEl>
                                        <p:attrNameLst>
                                          <p:attrName>r</p:attrName>
                                        </p:attrNameLst>
                                      </p:cBhvr>
                                    </p:animRot>
                                    <p:animRot by="-240000">
                                      <p:cBhvr>
                                        <p:cTn id="47" dur="120" fill="hold">
                                          <p:stCondLst>
                                            <p:cond delay="120"/>
                                          </p:stCondLst>
                                        </p:cTn>
                                        <p:tgtEl>
                                          <p:spTgt spid="2"/>
                                        </p:tgtEl>
                                        <p:attrNameLst>
                                          <p:attrName>r</p:attrName>
                                        </p:attrNameLst>
                                      </p:cBhvr>
                                    </p:animRot>
                                    <p:animRot by="240000">
                                      <p:cBhvr>
                                        <p:cTn id="48" dur="120" fill="hold">
                                          <p:stCondLst>
                                            <p:cond delay="240"/>
                                          </p:stCondLst>
                                        </p:cTn>
                                        <p:tgtEl>
                                          <p:spTgt spid="2"/>
                                        </p:tgtEl>
                                        <p:attrNameLst>
                                          <p:attrName>r</p:attrName>
                                        </p:attrNameLst>
                                      </p:cBhvr>
                                    </p:animRot>
                                    <p:animRot by="-240000">
                                      <p:cBhvr>
                                        <p:cTn id="49" dur="120" fill="hold">
                                          <p:stCondLst>
                                            <p:cond delay="360"/>
                                          </p:stCondLst>
                                        </p:cTn>
                                        <p:tgtEl>
                                          <p:spTgt spid="2"/>
                                        </p:tgtEl>
                                        <p:attrNameLst>
                                          <p:attrName>r</p:attrName>
                                        </p:attrNameLst>
                                      </p:cBhvr>
                                    </p:animRot>
                                    <p:animRot by="120000">
                                      <p:cBhvr>
                                        <p:cTn id="50" dur="120" fill="hold">
                                          <p:stCondLst>
                                            <p:cond delay="480"/>
                                          </p:stCondLst>
                                        </p:cTn>
                                        <p:tgtEl>
                                          <p:spTgt spid="2"/>
                                        </p:tgtEl>
                                        <p:attrNameLst>
                                          <p:attrName>r</p:attrName>
                                        </p:attrNameLst>
                                      </p:cBhvr>
                                    </p:animRot>
                                  </p:childTnLst>
                                </p:cTn>
                              </p:par>
                              <p:par>
                                <p:cTn id="51" presetID="47" presetClass="entr" presetSubtype="0" fill="hold" grpId="0" nodeType="withEffect">
                                  <p:stCondLst>
                                    <p:cond delay="25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anim calcmode="lin" valueType="num">
                                      <p:cBhvr>
                                        <p:cTn id="54" dur="500" fill="hold"/>
                                        <p:tgtEl>
                                          <p:spTgt spid="3"/>
                                        </p:tgtEl>
                                        <p:attrNameLst>
                                          <p:attrName>ppt_x</p:attrName>
                                        </p:attrNameLst>
                                      </p:cBhvr>
                                      <p:tavLst>
                                        <p:tav tm="0">
                                          <p:val>
                                            <p:strVal val="#ppt_x"/>
                                          </p:val>
                                        </p:tav>
                                        <p:tav tm="100000">
                                          <p:val>
                                            <p:strVal val="#ppt_x"/>
                                          </p:val>
                                        </p:tav>
                                      </p:tavLst>
                                    </p:anim>
                                    <p:anim calcmode="lin" valueType="num">
                                      <p:cBhvr>
                                        <p:cTn id="55" dur="500" fill="hold"/>
                                        <p:tgtEl>
                                          <p:spTgt spid="3"/>
                                        </p:tgtEl>
                                        <p:attrNameLst>
                                          <p:attrName>ppt_y</p:attrName>
                                        </p:attrNameLst>
                                      </p:cBhvr>
                                      <p:tavLst>
                                        <p:tav tm="0">
                                          <p:val>
                                            <p:strVal val="#ppt_y-.1"/>
                                          </p:val>
                                        </p:tav>
                                        <p:tav tm="100000">
                                          <p:val>
                                            <p:strVal val="#ppt_y"/>
                                          </p:val>
                                        </p:tav>
                                      </p:tavLst>
                                    </p:anim>
                                  </p:childTnLst>
                                </p:cTn>
                              </p:par>
                            </p:childTnLst>
                          </p:cTn>
                        </p:par>
                        <p:par>
                          <p:cTn id="56" fill="hold">
                            <p:stCondLst>
                              <p:cond delay="3150"/>
                            </p:stCondLst>
                            <p:childTnLst>
                              <p:par>
                                <p:cTn id="57" presetID="53" presetClass="entr" presetSubtype="16"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p:cTn id="59" dur="300" fill="hold"/>
                                        <p:tgtEl>
                                          <p:spTgt spid="6"/>
                                        </p:tgtEl>
                                        <p:attrNameLst>
                                          <p:attrName>ppt_w</p:attrName>
                                        </p:attrNameLst>
                                      </p:cBhvr>
                                      <p:tavLst>
                                        <p:tav tm="0">
                                          <p:val>
                                            <p:fltVal val="0"/>
                                          </p:val>
                                        </p:tav>
                                        <p:tav tm="100000">
                                          <p:val>
                                            <p:strVal val="#ppt_w"/>
                                          </p:val>
                                        </p:tav>
                                      </p:tavLst>
                                    </p:anim>
                                    <p:anim calcmode="lin" valueType="num">
                                      <p:cBhvr>
                                        <p:cTn id="60" dur="300" fill="hold"/>
                                        <p:tgtEl>
                                          <p:spTgt spid="6"/>
                                        </p:tgtEl>
                                        <p:attrNameLst>
                                          <p:attrName>ppt_h</p:attrName>
                                        </p:attrNameLst>
                                      </p:cBhvr>
                                      <p:tavLst>
                                        <p:tav tm="0">
                                          <p:val>
                                            <p:fltVal val="0"/>
                                          </p:val>
                                        </p:tav>
                                        <p:tav tm="100000">
                                          <p:val>
                                            <p:strVal val="#ppt_h"/>
                                          </p:val>
                                        </p:tav>
                                      </p:tavLst>
                                    </p:anim>
                                    <p:animEffect transition="in" filter="fade">
                                      <p:cBhvr>
                                        <p:cTn id="61" dur="300"/>
                                        <p:tgtEl>
                                          <p:spTgt spid="6"/>
                                        </p:tgtEl>
                                      </p:cBhvr>
                                    </p:animEffect>
                                  </p:childTnLst>
                                </p:cTn>
                              </p:par>
                              <p:par>
                                <p:cTn id="62" presetID="6" presetClass="emph" presetSubtype="0" accel="36667" decel="30000" autoRev="1" fill="hold" nodeType="withEffect">
                                  <p:stCondLst>
                                    <p:cond delay="0"/>
                                  </p:stCondLst>
                                  <p:childTnLst>
                                    <p:animScale>
                                      <p:cBhvr>
                                        <p:cTn id="63" dur="300" fill="hold"/>
                                        <p:tgtEl>
                                          <p:spTgt spid="6"/>
                                        </p:tgtEl>
                                      </p:cBhvr>
                                      <p:by x="120000" y="120000"/>
                                    </p:animScale>
                                  </p:childTnLst>
                                </p:cTn>
                              </p:par>
                              <p:par>
                                <p:cTn id="64" presetID="32" presetClass="emph" presetSubtype="0" fill="hold" nodeType="withEffect">
                                  <p:stCondLst>
                                    <p:cond delay="0"/>
                                  </p:stCondLst>
                                  <p:childTnLst>
                                    <p:animRot by="120000">
                                      <p:cBhvr>
                                        <p:cTn id="65" dur="60" fill="hold">
                                          <p:stCondLst>
                                            <p:cond delay="0"/>
                                          </p:stCondLst>
                                        </p:cTn>
                                        <p:tgtEl>
                                          <p:spTgt spid="6"/>
                                        </p:tgtEl>
                                        <p:attrNameLst>
                                          <p:attrName>r</p:attrName>
                                        </p:attrNameLst>
                                      </p:cBhvr>
                                    </p:animRot>
                                    <p:animRot by="-240000">
                                      <p:cBhvr>
                                        <p:cTn id="66" dur="120" fill="hold">
                                          <p:stCondLst>
                                            <p:cond delay="120"/>
                                          </p:stCondLst>
                                        </p:cTn>
                                        <p:tgtEl>
                                          <p:spTgt spid="6"/>
                                        </p:tgtEl>
                                        <p:attrNameLst>
                                          <p:attrName>r</p:attrName>
                                        </p:attrNameLst>
                                      </p:cBhvr>
                                    </p:animRot>
                                    <p:animRot by="240000">
                                      <p:cBhvr>
                                        <p:cTn id="67" dur="120" fill="hold">
                                          <p:stCondLst>
                                            <p:cond delay="240"/>
                                          </p:stCondLst>
                                        </p:cTn>
                                        <p:tgtEl>
                                          <p:spTgt spid="6"/>
                                        </p:tgtEl>
                                        <p:attrNameLst>
                                          <p:attrName>r</p:attrName>
                                        </p:attrNameLst>
                                      </p:cBhvr>
                                    </p:animRot>
                                    <p:animRot by="-240000">
                                      <p:cBhvr>
                                        <p:cTn id="68" dur="120" fill="hold">
                                          <p:stCondLst>
                                            <p:cond delay="360"/>
                                          </p:stCondLst>
                                        </p:cTn>
                                        <p:tgtEl>
                                          <p:spTgt spid="6"/>
                                        </p:tgtEl>
                                        <p:attrNameLst>
                                          <p:attrName>r</p:attrName>
                                        </p:attrNameLst>
                                      </p:cBhvr>
                                    </p:animRot>
                                    <p:animRot by="120000">
                                      <p:cBhvr>
                                        <p:cTn id="69" dur="120" fill="hold">
                                          <p:stCondLst>
                                            <p:cond delay="480"/>
                                          </p:stCondLst>
                                        </p:cTn>
                                        <p:tgtEl>
                                          <p:spTgt spid="6"/>
                                        </p:tgtEl>
                                        <p:attrNameLst>
                                          <p:attrName>r</p:attrName>
                                        </p:attrNameLst>
                                      </p:cBhvr>
                                    </p:animRot>
                                  </p:childTnLst>
                                </p:cTn>
                              </p:par>
                              <p:par>
                                <p:cTn id="70" presetID="47" presetClass="entr" presetSubtype="0" fill="hold" grpId="0" nodeType="withEffect">
                                  <p:stCondLst>
                                    <p:cond delay="25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anim calcmode="lin" valueType="num">
                                      <p:cBhvr>
                                        <p:cTn id="73" dur="500" fill="hold"/>
                                        <p:tgtEl>
                                          <p:spTgt spid="13"/>
                                        </p:tgtEl>
                                        <p:attrNameLst>
                                          <p:attrName>ppt_x</p:attrName>
                                        </p:attrNameLst>
                                      </p:cBhvr>
                                      <p:tavLst>
                                        <p:tav tm="0">
                                          <p:val>
                                            <p:strVal val="#ppt_x"/>
                                          </p:val>
                                        </p:tav>
                                        <p:tav tm="100000">
                                          <p:val>
                                            <p:strVal val="#ppt_x"/>
                                          </p:val>
                                        </p:tav>
                                      </p:tavLst>
                                    </p:anim>
                                    <p:anim calcmode="lin" valueType="num">
                                      <p:cBhvr>
                                        <p:cTn id="74" dur="500" fill="hold"/>
                                        <p:tgtEl>
                                          <p:spTgt spid="13"/>
                                        </p:tgtEl>
                                        <p:attrNameLst>
                                          <p:attrName>ppt_y</p:attrName>
                                        </p:attrNameLst>
                                      </p:cBhvr>
                                      <p:tavLst>
                                        <p:tav tm="0">
                                          <p:val>
                                            <p:strVal val="#ppt_y-.1"/>
                                          </p:val>
                                        </p:tav>
                                        <p:tav tm="100000">
                                          <p:val>
                                            <p:strVal val="#ppt_y"/>
                                          </p:val>
                                        </p:tav>
                                      </p:tavLst>
                                    </p:anim>
                                  </p:childTnLst>
                                </p:cTn>
                              </p:par>
                            </p:childTnLst>
                          </p:cTn>
                        </p:par>
                        <p:par>
                          <p:cTn id="75" fill="hold">
                            <p:stCondLst>
                              <p:cond delay="3900"/>
                            </p:stCondLst>
                            <p:childTnLst>
                              <p:par>
                                <p:cTn id="76" presetID="53" presetClass="entr" presetSubtype="16" fill="hold" nodeType="afterEffect">
                                  <p:stCondLst>
                                    <p:cond delay="0"/>
                                  </p:stCondLst>
                                  <p:childTnLst>
                                    <p:set>
                                      <p:cBhvr>
                                        <p:cTn id="77" dur="1" fill="hold">
                                          <p:stCondLst>
                                            <p:cond delay="0"/>
                                          </p:stCondLst>
                                        </p:cTn>
                                        <p:tgtEl>
                                          <p:spTgt spid="9"/>
                                        </p:tgtEl>
                                        <p:attrNameLst>
                                          <p:attrName>style.visibility</p:attrName>
                                        </p:attrNameLst>
                                      </p:cBhvr>
                                      <p:to>
                                        <p:strVal val="visible"/>
                                      </p:to>
                                    </p:set>
                                    <p:anim calcmode="lin" valueType="num">
                                      <p:cBhvr>
                                        <p:cTn id="78" dur="300" fill="hold"/>
                                        <p:tgtEl>
                                          <p:spTgt spid="9"/>
                                        </p:tgtEl>
                                        <p:attrNameLst>
                                          <p:attrName>ppt_w</p:attrName>
                                        </p:attrNameLst>
                                      </p:cBhvr>
                                      <p:tavLst>
                                        <p:tav tm="0">
                                          <p:val>
                                            <p:fltVal val="0"/>
                                          </p:val>
                                        </p:tav>
                                        <p:tav tm="100000">
                                          <p:val>
                                            <p:strVal val="#ppt_w"/>
                                          </p:val>
                                        </p:tav>
                                      </p:tavLst>
                                    </p:anim>
                                    <p:anim calcmode="lin" valueType="num">
                                      <p:cBhvr>
                                        <p:cTn id="79" dur="300" fill="hold"/>
                                        <p:tgtEl>
                                          <p:spTgt spid="9"/>
                                        </p:tgtEl>
                                        <p:attrNameLst>
                                          <p:attrName>ppt_h</p:attrName>
                                        </p:attrNameLst>
                                      </p:cBhvr>
                                      <p:tavLst>
                                        <p:tav tm="0">
                                          <p:val>
                                            <p:fltVal val="0"/>
                                          </p:val>
                                        </p:tav>
                                        <p:tav tm="100000">
                                          <p:val>
                                            <p:strVal val="#ppt_h"/>
                                          </p:val>
                                        </p:tav>
                                      </p:tavLst>
                                    </p:anim>
                                    <p:animEffect transition="in" filter="fade">
                                      <p:cBhvr>
                                        <p:cTn id="80" dur="300"/>
                                        <p:tgtEl>
                                          <p:spTgt spid="9"/>
                                        </p:tgtEl>
                                      </p:cBhvr>
                                    </p:animEffect>
                                  </p:childTnLst>
                                </p:cTn>
                              </p:par>
                              <p:par>
                                <p:cTn id="81" presetID="6" presetClass="emph" presetSubtype="0" accel="36667" decel="30000" autoRev="1" fill="hold" nodeType="withEffect">
                                  <p:stCondLst>
                                    <p:cond delay="0"/>
                                  </p:stCondLst>
                                  <p:childTnLst>
                                    <p:animScale>
                                      <p:cBhvr>
                                        <p:cTn id="82" dur="300" fill="hold"/>
                                        <p:tgtEl>
                                          <p:spTgt spid="9"/>
                                        </p:tgtEl>
                                      </p:cBhvr>
                                      <p:by x="120000" y="120000"/>
                                    </p:animScale>
                                  </p:childTnLst>
                                </p:cTn>
                              </p:par>
                              <p:par>
                                <p:cTn id="83" presetID="32" presetClass="emph" presetSubtype="0" fill="hold" nodeType="withEffect">
                                  <p:stCondLst>
                                    <p:cond delay="0"/>
                                  </p:stCondLst>
                                  <p:childTnLst>
                                    <p:animRot by="120000">
                                      <p:cBhvr>
                                        <p:cTn id="84" dur="60" fill="hold">
                                          <p:stCondLst>
                                            <p:cond delay="0"/>
                                          </p:stCondLst>
                                        </p:cTn>
                                        <p:tgtEl>
                                          <p:spTgt spid="9"/>
                                        </p:tgtEl>
                                        <p:attrNameLst>
                                          <p:attrName>r</p:attrName>
                                        </p:attrNameLst>
                                      </p:cBhvr>
                                    </p:animRot>
                                    <p:animRot by="-240000">
                                      <p:cBhvr>
                                        <p:cTn id="85" dur="120" fill="hold">
                                          <p:stCondLst>
                                            <p:cond delay="120"/>
                                          </p:stCondLst>
                                        </p:cTn>
                                        <p:tgtEl>
                                          <p:spTgt spid="9"/>
                                        </p:tgtEl>
                                        <p:attrNameLst>
                                          <p:attrName>r</p:attrName>
                                        </p:attrNameLst>
                                      </p:cBhvr>
                                    </p:animRot>
                                    <p:animRot by="240000">
                                      <p:cBhvr>
                                        <p:cTn id="86" dur="120" fill="hold">
                                          <p:stCondLst>
                                            <p:cond delay="240"/>
                                          </p:stCondLst>
                                        </p:cTn>
                                        <p:tgtEl>
                                          <p:spTgt spid="9"/>
                                        </p:tgtEl>
                                        <p:attrNameLst>
                                          <p:attrName>r</p:attrName>
                                        </p:attrNameLst>
                                      </p:cBhvr>
                                    </p:animRot>
                                    <p:animRot by="-240000">
                                      <p:cBhvr>
                                        <p:cTn id="87" dur="120" fill="hold">
                                          <p:stCondLst>
                                            <p:cond delay="360"/>
                                          </p:stCondLst>
                                        </p:cTn>
                                        <p:tgtEl>
                                          <p:spTgt spid="9"/>
                                        </p:tgtEl>
                                        <p:attrNameLst>
                                          <p:attrName>r</p:attrName>
                                        </p:attrNameLst>
                                      </p:cBhvr>
                                    </p:animRot>
                                    <p:animRot by="120000">
                                      <p:cBhvr>
                                        <p:cTn id="88" dur="120" fill="hold">
                                          <p:stCondLst>
                                            <p:cond delay="480"/>
                                          </p:stCondLst>
                                        </p:cTn>
                                        <p:tgtEl>
                                          <p:spTgt spid="9"/>
                                        </p:tgtEl>
                                        <p:attrNameLst>
                                          <p:attrName>r</p:attrName>
                                        </p:attrNameLst>
                                      </p:cBhvr>
                                    </p:animRot>
                                  </p:childTnLst>
                                </p:cTn>
                              </p:par>
                              <p:par>
                                <p:cTn id="89" presetID="47" presetClass="entr" presetSubtype="0" fill="hold" grpId="0" nodeType="withEffect">
                                  <p:stCondLst>
                                    <p:cond delay="25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anim calcmode="lin" valueType="num">
                                      <p:cBhvr>
                                        <p:cTn id="92" dur="500" fill="hold"/>
                                        <p:tgtEl>
                                          <p:spTgt spid="16"/>
                                        </p:tgtEl>
                                        <p:attrNameLst>
                                          <p:attrName>ppt_x</p:attrName>
                                        </p:attrNameLst>
                                      </p:cBhvr>
                                      <p:tavLst>
                                        <p:tav tm="0">
                                          <p:val>
                                            <p:strVal val="#ppt_x"/>
                                          </p:val>
                                        </p:tav>
                                        <p:tav tm="100000">
                                          <p:val>
                                            <p:strVal val="#ppt_x"/>
                                          </p:val>
                                        </p:tav>
                                      </p:tavLst>
                                    </p:anim>
                                    <p:anim calcmode="lin" valueType="num">
                                      <p:cBhvr>
                                        <p:cTn id="93"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050" grpId="1"/>
      <p:bldP spid="2050" grpId="2"/>
      <p:bldP spid="4" grpId="0" animBg="1"/>
      <p:bldP spid="7" grpId="0" animBg="1"/>
      <p:bldP spid="11" grpId="0" animBg="1"/>
      <p:bldP spid="3" grpId="0"/>
      <p:bldP spid="13"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H_SubTitle_1"/>
          <p:cNvSpPr/>
          <p:nvPr>
            <p:custDataLst>
              <p:tags r:id="rId2"/>
            </p:custDataLst>
          </p:nvPr>
        </p:nvSpPr>
        <p:spPr>
          <a:xfrm>
            <a:off x="4500563" y="2268538"/>
            <a:ext cx="4657725" cy="1187450"/>
          </a:xfrm>
          <a:prstGeom prst="rect">
            <a:avLst/>
          </a:prstGeom>
          <a:solidFill>
            <a:srgbClr val="F1C34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ormAutofit/>
          </a:bodyPr>
          <a:lstStyle/>
          <a:p>
            <a:pPr defTabSz="914355" fontAlgn="auto">
              <a:spcBef>
                <a:spcPts val="0"/>
              </a:spcBef>
              <a:spcAft>
                <a:spcPts val="0"/>
              </a:spcAft>
              <a:defRPr/>
            </a:pPr>
            <a:endParaRPr lang="zh-CN" altLang="en-US" b="1" dirty="0">
              <a:solidFill>
                <a:srgbClr val="FFFFFF"/>
              </a:solidFill>
              <a:cs typeface="+mn-ea"/>
              <a:sym typeface="+mn-lt"/>
            </a:endParaRPr>
          </a:p>
        </p:txBody>
      </p:sp>
      <p:sp>
        <p:nvSpPr>
          <p:cNvPr id="3" name="TextBox 2"/>
          <p:cNvSpPr txBox="1"/>
          <p:nvPr/>
        </p:nvSpPr>
        <p:spPr>
          <a:xfrm>
            <a:off x="5564188" y="2474913"/>
            <a:ext cx="2895600" cy="733425"/>
          </a:xfrm>
          <a:prstGeom prst="rect">
            <a:avLst/>
          </a:prstGeom>
          <a:noFill/>
        </p:spPr>
        <p:txBody>
          <a:bodyPr lIns="91436" tIns="45718" rIns="91436" bIns="45718" anchor="ctr">
            <a:spAutoFit/>
          </a:bodyPr>
          <a:lstStyle/>
          <a:p>
            <a:pPr algn="ctr" defTabSz="914355" fontAlgn="auto">
              <a:lnSpc>
                <a:spcPct val="130000"/>
              </a:lnSpc>
              <a:spcBef>
                <a:spcPts val="0"/>
              </a:spcBef>
              <a:spcAft>
                <a:spcPts val="0"/>
              </a:spcAft>
              <a:defRPr/>
            </a:pPr>
            <a:r>
              <a:rPr lang="zh-CN" altLang="en-US" sz="3200" b="1" spc="300" dirty="0">
                <a:solidFill>
                  <a:schemeClr val="bg1"/>
                </a:solidFill>
                <a:latin typeface="+mn-lt"/>
                <a:ea typeface="+mn-ea"/>
                <a:cs typeface="+mn-ea"/>
                <a:sym typeface="+mn-lt"/>
              </a:rPr>
              <a:t>硬实力</a:t>
            </a:r>
          </a:p>
        </p:txBody>
      </p:sp>
      <p:sp>
        <p:nvSpPr>
          <p:cNvPr id="4" name="MH_Other_1"/>
          <p:cNvSpPr/>
          <p:nvPr>
            <p:custDataLst>
              <p:tags r:id="rId3"/>
            </p:custDataLst>
          </p:nvPr>
        </p:nvSpPr>
        <p:spPr>
          <a:xfrm rot="5400000">
            <a:off x="2668588" y="1820863"/>
            <a:ext cx="1690687" cy="2116137"/>
          </a:xfrm>
          <a:custGeom>
            <a:avLst/>
            <a:gdLst>
              <a:gd name="connsiteX0" fmla="*/ 587408 w 1819012"/>
              <a:gd name="connsiteY0" fmla="*/ 80909 h 2295046"/>
              <a:gd name="connsiteX1" fmla="*/ 587408 w 1819012"/>
              <a:gd name="connsiteY1" fmla="*/ 546848 h 2295046"/>
              <a:gd name="connsiteX2" fmla="*/ 586489 w 1819012"/>
              <a:gd name="connsiteY2" fmla="*/ 546848 h 2295046"/>
              <a:gd name="connsiteX3" fmla="*/ 586489 w 1819012"/>
              <a:gd name="connsiteY3" fmla="*/ 550093 h 2295046"/>
              <a:gd name="connsiteX4" fmla="*/ 560044 w 1819012"/>
              <a:gd name="connsiteY4" fmla="*/ 558302 h 2295046"/>
              <a:gd name="connsiteX5" fmla="*/ 11714 w 1819012"/>
              <a:gd name="connsiteY5" fmla="*/ 1385540 h 2295046"/>
              <a:gd name="connsiteX6" fmla="*/ 909505 w 1819012"/>
              <a:gd name="connsiteY6" fmla="*/ 2283331 h 2295046"/>
              <a:gd name="connsiteX7" fmla="*/ 1807296 w 1819012"/>
              <a:gd name="connsiteY7" fmla="*/ 1385540 h 2295046"/>
              <a:gd name="connsiteX8" fmla="*/ 1258966 w 1819012"/>
              <a:gd name="connsiteY8" fmla="*/ 558302 h 2295046"/>
              <a:gd name="connsiteX9" fmla="*/ 1232522 w 1819012"/>
              <a:gd name="connsiteY9" fmla="*/ 550093 h 2295046"/>
              <a:gd name="connsiteX10" fmla="*/ 1232522 w 1819012"/>
              <a:gd name="connsiteY10" fmla="*/ 546848 h 2295046"/>
              <a:gd name="connsiteX11" fmla="*/ 1227387 w 1819012"/>
              <a:gd name="connsiteY11" fmla="*/ 546848 h 2295046"/>
              <a:gd name="connsiteX12" fmla="*/ 1227387 w 1819012"/>
              <a:gd name="connsiteY12" fmla="*/ 80909 h 2295046"/>
              <a:gd name="connsiteX13" fmla="*/ 423506 w 1819012"/>
              <a:gd name="connsiteY13" fmla="*/ 0 h 2295046"/>
              <a:gd name="connsiteX14" fmla="*/ 1395506 w 1819012"/>
              <a:gd name="connsiteY14" fmla="*/ 0 h 2295046"/>
              <a:gd name="connsiteX15" fmla="*/ 1395506 w 1819012"/>
              <a:gd name="connsiteY15" fmla="*/ 80909 h 2295046"/>
              <a:gd name="connsiteX16" fmla="*/ 1241787 w 1819012"/>
              <a:gd name="connsiteY16" fmla="*/ 80909 h 2295046"/>
              <a:gd name="connsiteX17" fmla="*/ 1241787 w 1819012"/>
              <a:gd name="connsiteY17" fmla="*/ 540759 h 2295046"/>
              <a:gd name="connsiteX18" fmla="*/ 1263527 w 1819012"/>
              <a:gd name="connsiteY18" fmla="*/ 547508 h 2295046"/>
              <a:gd name="connsiteX19" fmla="*/ 1819012 w 1819012"/>
              <a:gd name="connsiteY19" fmla="*/ 1385540 h 2295046"/>
              <a:gd name="connsiteX20" fmla="*/ 909506 w 1819012"/>
              <a:gd name="connsiteY20" fmla="*/ 2295046 h 2295046"/>
              <a:gd name="connsiteX21" fmla="*/ 0 w 1819012"/>
              <a:gd name="connsiteY21" fmla="*/ 1385540 h 2295046"/>
              <a:gd name="connsiteX22" fmla="*/ 555485 w 1819012"/>
              <a:gd name="connsiteY22" fmla="*/ 547508 h 2295046"/>
              <a:gd name="connsiteX23" fmla="*/ 573008 w 1819012"/>
              <a:gd name="connsiteY23" fmla="*/ 542069 h 2295046"/>
              <a:gd name="connsiteX24" fmla="*/ 573008 w 1819012"/>
              <a:gd name="connsiteY24" fmla="*/ 80909 h 2295046"/>
              <a:gd name="connsiteX25" fmla="*/ 423506 w 1819012"/>
              <a:gd name="connsiteY25" fmla="*/ 80909 h 229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19012" h="2295046">
                <a:moveTo>
                  <a:pt x="587408" y="80909"/>
                </a:moveTo>
                <a:lnTo>
                  <a:pt x="587408" y="546848"/>
                </a:lnTo>
                <a:lnTo>
                  <a:pt x="586489" y="546848"/>
                </a:lnTo>
                <a:lnTo>
                  <a:pt x="586489" y="550093"/>
                </a:lnTo>
                <a:lnTo>
                  <a:pt x="560044" y="558302"/>
                </a:lnTo>
                <a:cubicBezTo>
                  <a:pt x="237814" y="694594"/>
                  <a:pt x="11714" y="1013663"/>
                  <a:pt x="11714" y="1385540"/>
                </a:cubicBezTo>
                <a:cubicBezTo>
                  <a:pt x="11714" y="1881376"/>
                  <a:pt x="413669" y="2283331"/>
                  <a:pt x="909505" y="2283331"/>
                </a:cubicBezTo>
                <a:cubicBezTo>
                  <a:pt x="1405341" y="2283331"/>
                  <a:pt x="1807296" y="1881376"/>
                  <a:pt x="1807296" y="1385540"/>
                </a:cubicBezTo>
                <a:cubicBezTo>
                  <a:pt x="1807296" y="1013663"/>
                  <a:pt x="1581196" y="694594"/>
                  <a:pt x="1258966" y="558302"/>
                </a:cubicBezTo>
                <a:lnTo>
                  <a:pt x="1232522" y="550093"/>
                </a:lnTo>
                <a:lnTo>
                  <a:pt x="1232522" y="546848"/>
                </a:lnTo>
                <a:lnTo>
                  <a:pt x="1227387" y="546848"/>
                </a:lnTo>
                <a:lnTo>
                  <a:pt x="1227387" y="80909"/>
                </a:lnTo>
                <a:close/>
                <a:moveTo>
                  <a:pt x="423506" y="0"/>
                </a:moveTo>
                <a:lnTo>
                  <a:pt x="1395506" y="0"/>
                </a:lnTo>
                <a:lnTo>
                  <a:pt x="1395506" y="80909"/>
                </a:lnTo>
                <a:lnTo>
                  <a:pt x="1241787" y="80909"/>
                </a:lnTo>
                <a:lnTo>
                  <a:pt x="1241787" y="540759"/>
                </a:lnTo>
                <a:lnTo>
                  <a:pt x="1263527" y="547508"/>
                </a:lnTo>
                <a:cubicBezTo>
                  <a:pt x="1589962" y="685578"/>
                  <a:pt x="1819012" y="1008811"/>
                  <a:pt x="1819012" y="1385540"/>
                </a:cubicBezTo>
                <a:cubicBezTo>
                  <a:pt x="1819012" y="1887846"/>
                  <a:pt x="1411812" y="2295046"/>
                  <a:pt x="909506" y="2295046"/>
                </a:cubicBezTo>
                <a:cubicBezTo>
                  <a:pt x="407200" y="2295046"/>
                  <a:pt x="0" y="1887846"/>
                  <a:pt x="0" y="1385540"/>
                </a:cubicBezTo>
                <a:cubicBezTo>
                  <a:pt x="0" y="1008811"/>
                  <a:pt x="229050" y="685578"/>
                  <a:pt x="555485" y="547508"/>
                </a:cubicBezTo>
                <a:lnTo>
                  <a:pt x="573008" y="542069"/>
                </a:lnTo>
                <a:lnTo>
                  <a:pt x="573008" y="80909"/>
                </a:lnTo>
                <a:lnTo>
                  <a:pt x="423506" y="80909"/>
                </a:lnTo>
                <a:close/>
              </a:path>
            </a:pathLst>
          </a:custGeom>
          <a:solidFill>
            <a:schemeClr val="accent1"/>
          </a:solidFill>
          <a:ln w="12700">
            <a:solidFill>
              <a:srgbClr val="F3CC5D"/>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lstStyle/>
          <a:p>
            <a:pPr algn="ctr" defTabSz="914355" fontAlgn="auto">
              <a:spcBef>
                <a:spcPts val="0"/>
              </a:spcBef>
              <a:spcAft>
                <a:spcPts val="0"/>
              </a:spcAft>
              <a:defRPr/>
            </a:pPr>
            <a:endParaRPr lang="zh-CN" altLang="en-US" sz="2800" b="1" dirty="0">
              <a:solidFill>
                <a:schemeClr val="accent1">
                  <a:lumMod val="75000"/>
                </a:schemeClr>
              </a:solidFill>
              <a:cs typeface="+mn-ea"/>
              <a:sym typeface="+mn-lt"/>
            </a:endParaRPr>
          </a:p>
        </p:txBody>
      </p:sp>
      <p:sp>
        <p:nvSpPr>
          <p:cNvPr id="5" name="MH_SubTitle_1"/>
          <p:cNvSpPr/>
          <p:nvPr>
            <p:custDataLst>
              <p:tags r:id="rId4"/>
            </p:custDataLst>
          </p:nvPr>
        </p:nvSpPr>
        <p:spPr>
          <a:xfrm rot="5400000">
            <a:off x="2541588" y="2130425"/>
            <a:ext cx="1504950" cy="149542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endParaRPr lang="zh-CN" altLang="en-US" sz="2000" dirty="0">
              <a:solidFill>
                <a:srgbClr val="FFFFFF"/>
              </a:solidFill>
              <a:cs typeface="+mn-ea"/>
              <a:sym typeface="+mn-lt"/>
            </a:endParaRPr>
          </a:p>
        </p:txBody>
      </p:sp>
      <p:sp>
        <p:nvSpPr>
          <p:cNvPr id="19" name="KSO_Shape"/>
          <p:cNvSpPr>
            <a:spLocks/>
          </p:cNvSpPr>
          <p:nvPr/>
        </p:nvSpPr>
        <p:spPr bwMode="auto">
          <a:xfrm>
            <a:off x="2851150" y="2492375"/>
            <a:ext cx="900113" cy="76676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lIns="91436" tIns="45718" rIns="91436" bIns="45718" anchor="ctr">
            <a:scene3d>
              <a:camera prst="orthographicFront"/>
              <a:lightRig rig="threePt" dir="t"/>
            </a:scene3d>
            <a:sp3d>
              <a:contourClr>
                <a:srgbClr val="FFFFFF"/>
              </a:contourClr>
            </a:sp3d>
          </a:body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sp>
        <p:nvSpPr>
          <p:cNvPr id="9" name="TextBox 8"/>
          <p:cNvSpPr txBox="1"/>
          <p:nvPr/>
        </p:nvSpPr>
        <p:spPr>
          <a:xfrm>
            <a:off x="4500563" y="2398713"/>
            <a:ext cx="1150937" cy="887412"/>
          </a:xfrm>
          <a:prstGeom prst="rect">
            <a:avLst/>
          </a:prstGeom>
          <a:noFill/>
        </p:spPr>
        <p:txBody>
          <a:bodyPr lIns="91436" tIns="45718" rIns="91436" bIns="45718" anchor="ctr">
            <a:spAutoFit/>
          </a:bodyPr>
          <a:lstStyle/>
          <a:p>
            <a:pPr algn="ctr" defTabSz="914355" fontAlgn="auto">
              <a:lnSpc>
                <a:spcPct val="130000"/>
              </a:lnSpc>
              <a:spcBef>
                <a:spcPts val="0"/>
              </a:spcBef>
              <a:spcAft>
                <a:spcPts val="0"/>
              </a:spcAft>
              <a:defRPr/>
            </a:pPr>
            <a:r>
              <a:rPr lang="en-US" altLang="zh-CN" sz="4000" b="1" dirty="0">
                <a:solidFill>
                  <a:schemeClr val="bg1"/>
                </a:solidFill>
                <a:latin typeface="+mn-lt"/>
                <a:ea typeface="+mn-ea"/>
                <a:cs typeface="+mn-ea"/>
                <a:sym typeface="+mn-lt"/>
              </a:rPr>
              <a:t>01</a:t>
            </a:r>
            <a:endParaRPr lang="zh-CN" altLang="en-US" sz="2800" b="1" dirty="0">
              <a:solidFill>
                <a:schemeClr val="bg1"/>
              </a:solidFill>
              <a:latin typeface="+mn-lt"/>
              <a:ea typeface="+mn-ea"/>
              <a:cs typeface="+mn-ea"/>
              <a:sym typeface="+mn-lt"/>
            </a:endParaRPr>
          </a:p>
        </p:txBody>
      </p:sp>
    </p:spTree>
    <p:custDataLst>
      <p:tags r:id="rId1"/>
    </p:custDataLst>
    <p:extLst>
      <p:ext uri="{BB962C8B-B14F-4D97-AF65-F5344CB8AC3E}">
        <p14:creationId xmlns:p14="http://schemas.microsoft.com/office/powerpoint/2010/main" val="41282486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41" presetClass="entr" presetSubtype="0" fill="hold" grpId="0" nodeType="afterEffect">
                                  <p:stCondLst>
                                    <p:cond delay="0"/>
                                  </p:stCondLst>
                                  <p:iterate type="lt">
                                    <p:tmPct val="5556"/>
                                  </p:iterate>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
                                        </p:tgtEl>
                                        <p:attrNameLst>
                                          <p:attrName>ppt_y</p:attrName>
                                        </p:attrNameLst>
                                      </p:cBhvr>
                                      <p:tavLst>
                                        <p:tav tm="0">
                                          <p:val>
                                            <p:strVal val="#ppt_y"/>
                                          </p:val>
                                        </p:tav>
                                        <p:tav tm="100000">
                                          <p:val>
                                            <p:strVal val="#ppt_y"/>
                                          </p:val>
                                        </p:tav>
                                      </p:tavLst>
                                    </p:anim>
                                    <p:anim calcmode="lin" valueType="num">
                                      <p:cBhvr>
                                        <p:cTn id="3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4" grpId="0" animBg="1"/>
      <p:bldP spid="5" grpId="0" animBg="1"/>
      <p:bldP spid="19"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Picture_1"/>
          <p:cNvSpPr/>
          <p:nvPr>
            <p:custDataLst>
              <p:tags r:id="rId2"/>
            </p:custDataLst>
          </p:nvPr>
        </p:nvSpPr>
        <p:spPr>
          <a:xfrm>
            <a:off x="1079500" y="1131888"/>
            <a:ext cx="4598988" cy="2300287"/>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29" name="MH_SubTitle_1"/>
          <p:cNvSpPr/>
          <p:nvPr>
            <p:custDataLst>
              <p:tags r:id="rId3"/>
            </p:custDataLst>
          </p:nvPr>
        </p:nvSpPr>
        <p:spPr>
          <a:xfrm>
            <a:off x="5678488" y="1131888"/>
            <a:ext cx="2386012" cy="2300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3993" tIns="45718" rIns="143993" bIns="45718" anchor="ctr"/>
          <a:lstStyle/>
          <a:p>
            <a:pPr defTabSz="914355" fontAlgn="auto">
              <a:lnSpc>
                <a:spcPct val="150000"/>
              </a:lnSpc>
              <a:spcBef>
                <a:spcPts val="0"/>
              </a:spcBef>
              <a:spcAft>
                <a:spcPts val="0"/>
              </a:spcAft>
              <a:defRPr/>
            </a:pPr>
            <a:endParaRPr lang="zh-CN" altLang="en-US" sz="1100" dirty="0">
              <a:solidFill>
                <a:srgbClr val="FFFFFF"/>
              </a:solidFill>
              <a:cs typeface="+mn-ea"/>
              <a:sym typeface="+mn-lt"/>
            </a:endParaRPr>
          </a:p>
        </p:txBody>
      </p:sp>
      <p:sp>
        <p:nvSpPr>
          <p:cNvPr id="5124" name="MH_Text_1"/>
          <p:cNvSpPr txBox="1">
            <a:spLocks noChangeArrowheads="1"/>
          </p:cNvSpPr>
          <p:nvPr>
            <p:custDataLst>
              <p:tags r:id="rId4"/>
            </p:custDataLst>
          </p:nvPr>
        </p:nvSpPr>
        <p:spPr bwMode="auto">
          <a:xfrm>
            <a:off x="1079500" y="3689350"/>
            <a:ext cx="6985000" cy="1144588"/>
          </a:xfrm>
          <a:prstGeom prst="rect">
            <a:avLst/>
          </a:prstGeom>
          <a:noFill/>
          <a:ln w="9525">
            <a:noFill/>
            <a:miter lim="800000"/>
            <a:headEnd/>
            <a:tailEnd/>
          </a:ln>
        </p:spPr>
        <p:txBody>
          <a:bodyPr lIns="91436" tIns="45718" rIns="91436" bIns="45718"/>
          <a:lstStyle/>
          <a:p>
            <a:pPr>
              <a:lnSpc>
                <a:spcPts val="2800"/>
              </a:lnSpc>
              <a:spcBef>
                <a:spcPts val="750"/>
              </a:spcBef>
              <a:buFont typeface="Arial" charset="0"/>
              <a:buNone/>
            </a:pPr>
            <a:r>
              <a:rPr lang="zh-CN" altLang="en-US">
                <a:latin typeface="Calibri" pitchFamily="34" charset="0"/>
                <a:ea typeface="微软雅黑" pitchFamily="34" charset="-122"/>
              </a:rPr>
              <a:t>两年来，我们坚持“科研为主，全面发展”的思想，获得众多、众多、众多荣誉！</a:t>
            </a:r>
            <a:endParaRPr lang="zh-CN" altLang="zh-CN">
              <a:latin typeface="Calibri" pitchFamily="34" charset="0"/>
              <a:ea typeface="微软雅黑" pitchFamily="34" charset="-122"/>
            </a:endParaRPr>
          </a:p>
        </p:txBody>
      </p:sp>
      <p:sp>
        <p:nvSpPr>
          <p:cNvPr id="3077" name="MH_PageTitle"/>
          <p:cNvSpPr>
            <a:spLocks noGrp="1"/>
          </p:cNvSpPr>
          <p:nvPr>
            <p:ph type="title"/>
            <p:custDataLst>
              <p:tags r:id="rId5"/>
            </p:custDataLst>
          </p:nvPr>
        </p:nvSpPr>
        <p:spPr>
          <a:xfrm>
            <a:off x="476250" y="138829"/>
            <a:ext cx="8172450" cy="481382"/>
          </a:xfrm>
        </p:spPr>
        <p:txBody>
          <a:bodyPr/>
          <a:lstStyle/>
          <a:p>
            <a:pPr defTabSz="514325" eaLnBrk="1" fontAlgn="auto" hangingPunct="1">
              <a:spcAft>
                <a:spcPts val="0"/>
              </a:spcAft>
              <a:defRPr/>
            </a:pPr>
            <a:r>
              <a:rPr lang="zh-CN" altLang="en-US" dirty="0" smtClean="0">
                <a:solidFill>
                  <a:schemeClr val="bg1">
                    <a:lumMod val="50000"/>
                  </a:schemeClr>
                </a:solidFill>
                <a:cs typeface="+mn-ea"/>
                <a:sym typeface="+mn-lt"/>
              </a:rPr>
              <a:t>班级简介</a:t>
            </a:r>
            <a:endParaRPr lang="zh-CN" altLang="en-US" dirty="0">
              <a:solidFill>
                <a:schemeClr val="bg1">
                  <a:lumMod val="50000"/>
                </a:schemeClr>
              </a:solidFill>
              <a:cs typeface="+mn-ea"/>
              <a:sym typeface="+mn-lt"/>
            </a:endParaRPr>
          </a:p>
        </p:txBody>
      </p:sp>
      <p:sp>
        <p:nvSpPr>
          <p:cNvPr id="7" name="矩形 6"/>
          <p:cNvSpPr/>
          <p:nvPr/>
        </p:nvSpPr>
        <p:spPr>
          <a:xfrm>
            <a:off x="5795963" y="1779588"/>
            <a:ext cx="2087562" cy="1190625"/>
          </a:xfrm>
          <a:prstGeom prst="rect">
            <a:avLst/>
          </a:prstGeom>
        </p:spPr>
        <p:txBody>
          <a:bodyPr lIns="91436" tIns="45718" rIns="91436" bIns="45718">
            <a:spAutoFit/>
          </a:bodyPr>
          <a:lstStyle/>
          <a:p>
            <a:r>
              <a:rPr lang="zh-CN" altLang="zh-CN">
                <a:ea typeface="微软雅黑" pitchFamily="34" charset="-122"/>
              </a:rPr>
              <a:t>班级同学在实验室学习的人数共</a:t>
            </a:r>
            <a:r>
              <a:rPr lang="en-US" altLang="zh-CN">
                <a:ea typeface="微软雅黑" pitchFamily="34" charset="-122"/>
              </a:rPr>
              <a:t>18</a:t>
            </a:r>
            <a:r>
              <a:rPr lang="zh-CN" altLang="zh-CN">
                <a:ea typeface="微软雅黑" pitchFamily="34" charset="-122"/>
              </a:rPr>
              <a:t>人，达全班人数的</a:t>
            </a:r>
            <a:r>
              <a:rPr lang="en-US" altLang="zh-CN">
                <a:ea typeface="微软雅黑" pitchFamily="34" charset="-122"/>
              </a:rPr>
              <a:t>51%.</a:t>
            </a:r>
            <a:endParaRPr lang="zh-CN" altLang="en-US">
              <a:solidFill>
                <a:schemeClr val="bg1"/>
              </a:solidFill>
              <a:ea typeface="微软雅黑" pitchFamily="34" charset="-122"/>
              <a:sym typeface="+mn-lt"/>
            </a:endParaRPr>
          </a:p>
        </p:txBody>
      </p:sp>
    </p:spTree>
    <p:custDataLst>
      <p:tags r:id="rId1"/>
    </p:custDataLst>
    <p:extLst>
      <p:ext uri="{BB962C8B-B14F-4D97-AF65-F5344CB8AC3E}">
        <p14:creationId xmlns:p14="http://schemas.microsoft.com/office/powerpoint/2010/main" val="299911699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300" fill="hold"/>
                                        <p:tgtEl>
                                          <p:spTgt spid="3077"/>
                                        </p:tgtEl>
                                        <p:attrNameLst>
                                          <p:attrName>ppt_w</p:attrName>
                                        </p:attrNameLst>
                                      </p:cBhvr>
                                      <p:tavLst>
                                        <p:tav tm="0">
                                          <p:val>
                                            <p:fltVal val="0"/>
                                          </p:val>
                                        </p:tav>
                                        <p:tav tm="100000">
                                          <p:val>
                                            <p:strVal val="#ppt_w"/>
                                          </p:val>
                                        </p:tav>
                                      </p:tavLst>
                                    </p:anim>
                                    <p:anim calcmode="lin" valueType="num">
                                      <p:cBhvr>
                                        <p:cTn id="8" dur="300" fill="hold"/>
                                        <p:tgtEl>
                                          <p:spTgt spid="3077"/>
                                        </p:tgtEl>
                                        <p:attrNameLst>
                                          <p:attrName>ppt_h</p:attrName>
                                        </p:attrNameLst>
                                      </p:cBhvr>
                                      <p:tavLst>
                                        <p:tav tm="0">
                                          <p:val>
                                            <p:fltVal val="0"/>
                                          </p:val>
                                        </p:tav>
                                        <p:tav tm="100000">
                                          <p:val>
                                            <p:strVal val="#ppt_h"/>
                                          </p:val>
                                        </p:tav>
                                      </p:tavLst>
                                    </p:anim>
                                    <p:animEffect transition="in" filter="fade">
                                      <p:cBhvr>
                                        <p:cTn id="9" dur="300"/>
                                        <p:tgtEl>
                                          <p:spTgt spid="3077"/>
                                        </p:tgtEl>
                                      </p:cBhvr>
                                    </p:animEffect>
                                  </p:childTnLst>
                                </p:cTn>
                              </p:par>
                              <p:par>
                                <p:cTn id="10" presetID="6" presetClass="emph" presetSubtype="0" accel="36667" decel="30000" autoRev="1" fill="hold" nodeType="withEffect">
                                  <p:stCondLst>
                                    <p:cond delay="0"/>
                                  </p:stCondLst>
                                  <p:childTnLst>
                                    <p:animScale>
                                      <p:cBhvr>
                                        <p:cTn id="11" dur="300" fill="hold"/>
                                        <p:tgtEl>
                                          <p:spTgt spid="3077"/>
                                        </p:tgtEl>
                                      </p:cBhvr>
                                      <p:by x="120000" y="120000"/>
                                    </p:animScale>
                                  </p:childTnLst>
                                </p:cTn>
                              </p:par>
                            </p:childTnLst>
                          </p:cTn>
                        </p:par>
                        <p:par>
                          <p:cTn id="12" fill="hold">
                            <p:stCondLst>
                              <p:cond delay="60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par>
                          <p:cTn id="26" fill="hold">
                            <p:stCondLst>
                              <p:cond delay="1600"/>
                            </p:stCondLst>
                            <p:childTnLst>
                              <p:par>
                                <p:cTn id="27" presetID="53" presetClass="entr" presetSubtype="16" fill="hold" grpId="0" nodeType="afterEffect">
                                  <p:stCondLst>
                                    <p:cond delay="0"/>
                                  </p:stCondLst>
                                  <p:childTnLst>
                                    <p:set>
                                      <p:cBhvr>
                                        <p:cTn id="28" dur="1" fill="hold">
                                          <p:stCondLst>
                                            <p:cond delay="0"/>
                                          </p:stCondLst>
                                        </p:cTn>
                                        <p:tgtEl>
                                          <p:spTgt spid="5124"/>
                                        </p:tgtEl>
                                        <p:attrNameLst>
                                          <p:attrName>style.visibility</p:attrName>
                                        </p:attrNameLst>
                                      </p:cBhvr>
                                      <p:to>
                                        <p:strVal val="visible"/>
                                      </p:to>
                                    </p:set>
                                    <p:anim calcmode="lin" valueType="num">
                                      <p:cBhvr>
                                        <p:cTn id="29" dur="300" fill="hold"/>
                                        <p:tgtEl>
                                          <p:spTgt spid="5124"/>
                                        </p:tgtEl>
                                        <p:attrNameLst>
                                          <p:attrName>ppt_w</p:attrName>
                                        </p:attrNameLst>
                                      </p:cBhvr>
                                      <p:tavLst>
                                        <p:tav tm="0">
                                          <p:val>
                                            <p:fltVal val="0"/>
                                          </p:val>
                                        </p:tav>
                                        <p:tav tm="100000">
                                          <p:val>
                                            <p:strVal val="#ppt_w"/>
                                          </p:val>
                                        </p:tav>
                                      </p:tavLst>
                                    </p:anim>
                                    <p:anim calcmode="lin" valueType="num">
                                      <p:cBhvr>
                                        <p:cTn id="30" dur="300" fill="hold"/>
                                        <p:tgtEl>
                                          <p:spTgt spid="5124"/>
                                        </p:tgtEl>
                                        <p:attrNameLst>
                                          <p:attrName>ppt_h</p:attrName>
                                        </p:attrNameLst>
                                      </p:cBhvr>
                                      <p:tavLst>
                                        <p:tav tm="0">
                                          <p:val>
                                            <p:fltVal val="0"/>
                                          </p:val>
                                        </p:tav>
                                        <p:tav tm="100000">
                                          <p:val>
                                            <p:strVal val="#ppt_h"/>
                                          </p:val>
                                        </p:tav>
                                      </p:tavLst>
                                    </p:anim>
                                    <p:animEffect transition="in" filter="fade">
                                      <p:cBhvr>
                                        <p:cTn id="31" dur="300"/>
                                        <p:tgtEl>
                                          <p:spTgt spid="5124"/>
                                        </p:tgtEl>
                                      </p:cBhvr>
                                    </p:animEffect>
                                  </p:childTnLst>
                                </p:cTn>
                              </p:par>
                              <p:par>
                                <p:cTn id="32" presetID="6" presetClass="emph" presetSubtype="0" accel="36667" decel="30000" autoRev="1" fill="hold" grpId="1" nodeType="withEffect">
                                  <p:stCondLst>
                                    <p:cond delay="250"/>
                                  </p:stCondLst>
                                  <p:childTnLst>
                                    <p:animScale>
                                      <p:cBhvr>
                                        <p:cTn id="33" dur="300" fill="hold"/>
                                        <p:tgtEl>
                                          <p:spTgt spid="5124"/>
                                        </p:tgtEl>
                                      </p:cBhvr>
                                      <p:by x="120000" y="120000"/>
                                    </p:animScale>
                                  </p:childTnLst>
                                </p:cTn>
                              </p:par>
                              <p:par>
                                <p:cTn id="34" presetID="32" presetClass="emph" presetSubtype="0" fill="hold" grpId="2" nodeType="withEffect">
                                  <p:stCondLst>
                                    <p:cond delay="250"/>
                                  </p:stCondLst>
                                  <p:childTnLst>
                                    <p:animRot by="120000">
                                      <p:cBhvr>
                                        <p:cTn id="35" dur="60" fill="hold">
                                          <p:stCondLst>
                                            <p:cond delay="0"/>
                                          </p:stCondLst>
                                        </p:cTn>
                                        <p:tgtEl>
                                          <p:spTgt spid="5124"/>
                                        </p:tgtEl>
                                        <p:attrNameLst>
                                          <p:attrName>r</p:attrName>
                                        </p:attrNameLst>
                                      </p:cBhvr>
                                    </p:animRot>
                                    <p:animRot by="-240000">
                                      <p:cBhvr>
                                        <p:cTn id="36" dur="120" fill="hold">
                                          <p:stCondLst>
                                            <p:cond delay="120"/>
                                          </p:stCondLst>
                                        </p:cTn>
                                        <p:tgtEl>
                                          <p:spTgt spid="5124"/>
                                        </p:tgtEl>
                                        <p:attrNameLst>
                                          <p:attrName>r</p:attrName>
                                        </p:attrNameLst>
                                      </p:cBhvr>
                                    </p:animRot>
                                    <p:animRot by="240000">
                                      <p:cBhvr>
                                        <p:cTn id="37" dur="120" fill="hold">
                                          <p:stCondLst>
                                            <p:cond delay="240"/>
                                          </p:stCondLst>
                                        </p:cTn>
                                        <p:tgtEl>
                                          <p:spTgt spid="5124"/>
                                        </p:tgtEl>
                                        <p:attrNameLst>
                                          <p:attrName>r</p:attrName>
                                        </p:attrNameLst>
                                      </p:cBhvr>
                                    </p:animRot>
                                    <p:animRot by="-240000">
                                      <p:cBhvr>
                                        <p:cTn id="38" dur="120" fill="hold">
                                          <p:stCondLst>
                                            <p:cond delay="360"/>
                                          </p:stCondLst>
                                        </p:cTn>
                                        <p:tgtEl>
                                          <p:spTgt spid="5124"/>
                                        </p:tgtEl>
                                        <p:attrNameLst>
                                          <p:attrName>r</p:attrName>
                                        </p:attrNameLst>
                                      </p:cBhvr>
                                    </p:animRot>
                                    <p:animRot by="120000">
                                      <p:cBhvr>
                                        <p:cTn id="39" dur="120" fill="hold">
                                          <p:stCondLst>
                                            <p:cond delay="480"/>
                                          </p:stCondLst>
                                        </p:cTn>
                                        <p:tgtEl>
                                          <p:spTgt spid="51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animBg="1"/>
      <p:bldP spid="5124" grpId="0"/>
      <p:bldP spid="5124" grpId="1"/>
      <p:bldP spid="5124" grpId="2"/>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p:txBody>
          <a:bodyPr/>
          <a:lstStyle/>
          <a:p>
            <a:pPr defTabSz="514325" eaLnBrk="1" fontAlgn="auto" hangingPunct="1">
              <a:spcAft>
                <a:spcPts val="0"/>
              </a:spcAft>
              <a:defRPr/>
            </a:pPr>
            <a:r>
              <a:rPr lang="zh-CN" altLang="en-US" b="1" dirty="0">
                <a:solidFill>
                  <a:schemeClr val="bg1">
                    <a:lumMod val="50000"/>
                  </a:schemeClr>
                </a:solidFill>
                <a:cs typeface="+mn-ea"/>
                <a:sym typeface="+mn-lt"/>
              </a:rPr>
              <a:t>科技</a:t>
            </a:r>
            <a:r>
              <a:rPr lang="zh-CN" altLang="en-US" b="1" dirty="0" smtClean="0">
                <a:solidFill>
                  <a:schemeClr val="bg1">
                    <a:lumMod val="50000"/>
                  </a:schemeClr>
                </a:solidFill>
                <a:cs typeface="+mn-ea"/>
                <a:sym typeface="+mn-lt"/>
              </a:rPr>
              <a:t>竞赛</a:t>
            </a:r>
            <a:r>
              <a:rPr lang="zh-CN" altLang="en-US" b="1" dirty="0">
                <a:solidFill>
                  <a:schemeClr val="bg1">
                    <a:lumMod val="50000"/>
                  </a:schemeClr>
                </a:solidFill>
                <a:cs typeface="+mn-ea"/>
                <a:sym typeface="+mn-lt"/>
              </a:rPr>
              <a:t>荣誉</a:t>
            </a:r>
          </a:p>
        </p:txBody>
      </p:sp>
      <p:sp>
        <p:nvSpPr>
          <p:cNvPr id="3" name="MH_SubTitle_1"/>
          <p:cNvSpPr/>
          <p:nvPr>
            <p:custDataLst>
              <p:tags r:id="rId3"/>
            </p:custDataLst>
          </p:nvPr>
        </p:nvSpPr>
        <p:spPr>
          <a:xfrm>
            <a:off x="7793038" y="995363"/>
            <a:ext cx="1350962" cy="1189037"/>
          </a:xfrm>
          <a:prstGeom prst="rect">
            <a:avLst/>
          </a:prstGeom>
          <a:solidFill>
            <a:srgbClr val="F1847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r>
              <a:rPr lang="zh-CN" altLang="en-US" sz="2400" b="1" dirty="0">
                <a:solidFill>
                  <a:srgbClr val="FFFFFF"/>
                </a:solidFill>
                <a:cs typeface="+mn-ea"/>
                <a:sym typeface="+mn-lt"/>
              </a:rPr>
              <a:t>挑战杯</a:t>
            </a:r>
          </a:p>
        </p:txBody>
      </p:sp>
      <p:sp>
        <p:nvSpPr>
          <p:cNvPr id="7" name="MH_SubTitle_2"/>
          <p:cNvSpPr/>
          <p:nvPr>
            <p:custDataLst>
              <p:tags r:id="rId4"/>
            </p:custDataLst>
          </p:nvPr>
        </p:nvSpPr>
        <p:spPr>
          <a:xfrm>
            <a:off x="7793038" y="3582988"/>
            <a:ext cx="1350962" cy="1187450"/>
          </a:xfrm>
          <a:prstGeom prst="rect">
            <a:avLst/>
          </a:prstGeom>
          <a:solidFill>
            <a:srgbClr val="42AD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a:r>
              <a:rPr lang="zh-CN" altLang="en-US" sz="2400" b="1">
                <a:solidFill>
                  <a:srgbClr val="FFFFFF"/>
                </a:solidFill>
                <a:sym typeface="+mn-lt"/>
              </a:rPr>
              <a:t>科技</a:t>
            </a:r>
          </a:p>
          <a:p>
            <a:pPr algn="ctr"/>
            <a:r>
              <a:rPr lang="zh-CN" altLang="en-US" sz="2400" b="1">
                <a:solidFill>
                  <a:srgbClr val="FFFFFF"/>
                </a:solidFill>
                <a:sym typeface="+mn-lt"/>
              </a:rPr>
              <a:t>立项</a:t>
            </a:r>
          </a:p>
        </p:txBody>
      </p:sp>
      <p:sp>
        <p:nvSpPr>
          <p:cNvPr id="8" name="MH_SubTitle_3"/>
          <p:cNvSpPr/>
          <p:nvPr>
            <p:custDataLst>
              <p:tags r:id="rId5"/>
            </p:custDataLst>
          </p:nvPr>
        </p:nvSpPr>
        <p:spPr>
          <a:xfrm>
            <a:off x="7793038" y="2286000"/>
            <a:ext cx="1350962" cy="118903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r>
              <a:rPr lang="zh-CN" altLang="en-US" sz="2400" b="1" dirty="0">
                <a:solidFill>
                  <a:srgbClr val="FFFFFF"/>
                </a:solidFill>
                <a:cs typeface="+mn-ea"/>
                <a:sym typeface="+mn-lt"/>
              </a:rPr>
              <a:t>机器人大赛</a:t>
            </a:r>
          </a:p>
        </p:txBody>
      </p:sp>
      <p:sp>
        <p:nvSpPr>
          <p:cNvPr id="12" name="MH_Picture_2"/>
          <p:cNvSpPr/>
          <p:nvPr>
            <p:custDataLst>
              <p:tags r:id="rId6"/>
            </p:custDataLst>
          </p:nvPr>
        </p:nvSpPr>
        <p:spPr>
          <a:xfrm>
            <a:off x="5463969" y="3583479"/>
            <a:ext cx="2160000" cy="1188268"/>
          </a:xfrm>
          <a:prstGeom prst="rect">
            <a:avLst/>
          </a:prstGeom>
          <a:blipFill dpi="0" rotWithShape="1">
            <a:blip r:embed="rId17"/>
            <a:srcRect/>
            <a:stretch>
              <a:fillRect t="-13773" b="-137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dirty="0">
              <a:cs typeface="+mn-ea"/>
              <a:sym typeface="+mn-lt"/>
            </a:endParaRPr>
          </a:p>
        </p:txBody>
      </p:sp>
      <p:sp>
        <p:nvSpPr>
          <p:cNvPr id="13" name="MH_Picture_3"/>
          <p:cNvSpPr/>
          <p:nvPr>
            <p:custDataLst>
              <p:tags r:id="rId7"/>
            </p:custDataLst>
          </p:nvPr>
        </p:nvSpPr>
        <p:spPr>
          <a:xfrm>
            <a:off x="5464175" y="2276475"/>
            <a:ext cx="2159000" cy="1189038"/>
          </a:xfrm>
          <a:prstGeom prst="rect">
            <a:avLst/>
          </a:prstGeom>
          <a:blipFill dpi="0" rotWithShape="1">
            <a:blip r:embed="rId1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dirty="0">
              <a:cs typeface="+mn-ea"/>
              <a:sym typeface="+mn-lt"/>
            </a:endParaRPr>
          </a:p>
        </p:txBody>
      </p:sp>
      <p:sp>
        <p:nvSpPr>
          <p:cNvPr id="14" name="MH_Picture_1"/>
          <p:cNvSpPr/>
          <p:nvPr>
            <p:custDataLst>
              <p:tags r:id="rId8"/>
            </p:custDataLst>
          </p:nvPr>
        </p:nvSpPr>
        <p:spPr>
          <a:xfrm>
            <a:off x="5464175" y="987425"/>
            <a:ext cx="2159000" cy="1189038"/>
          </a:xfrm>
          <a:prstGeom prst="rect">
            <a:avLst/>
          </a:prstGeom>
          <a:blipFill dpi="0" rotWithShape="1">
            <a:blip r:embed="rId19"/>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dirty="0">
              <a:cs typeface="+mn-ea"/>
              <a:sym typeface="+mn-lt"/>
            </a:endParaRPr>
          </a:p>
        </p:txBody>
      </p:sp>
      <p:sp>
        <p:nvSpPr>
          <p:cNvPr id="15" name="MH_Other_1"/>
          <p:cNvSpPr/>
          <p:nvPr>
            <p:custDataLst>
              <p:tags r:id="rId9"/>
            </p:custDataLst>
          </p:nvPr>
        </p:nvSpPr>
        <p:spPr>
          <a:xfrm rot="5400000">
            <a:off x="5517356" y="934244"/>
            <a:ext cx="231775" cy="338138"/>
          </a:xfrm>
          <a:prstGeom prst="rtTriangle">
            <a:avLst/>
          </a:prstGeom>
          <a:solidFill>
            <a:srgbClr val="F1847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16" name="MH_Other_2"/>
          <p:cNvSpPr/>
          <p:nvPr>
            <p:custDataLst>
              <p:tags r:id="rId10"/>
            </p:custDataLst>
          </p:nvPr>
        </p:nvSpPr>
        <p:spPr>
          <a:xfrm rot="5400000">
            <a:off x="5517356" y="3529807"/>
            <a:ext cx="231775" cy="338138"/>
          </a:xfrm>
          <a:prstGeom prst="rtTriangle">
            <a:avLst/>
          </a:prstGeom>
          <a:solidFill>
            <a:srgbClr val="4CBAC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17" name="MH_Other_3"/>
          <p:cNvSpPr/>
          <p:nvPr>
            <p:custDataLst>
              <p:tags r:id="rId11"/>
            </p:custDataLst>
          </p:nvPr>
        </p:nvSpPr>
        <p:spPr>
          <a:xfrm rot="5400000">
            <a:off x="5513387" y="2224088"/>
            <a:ext cx="231775" cy="336550"/>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18" name="MH_SubTitle_1"/>
          <p:cNvSpPr/>
          <p:nvPr>
            <p:custDataLst>
              <p:tags r:id="rId12"/>
            </p:custDataLst>
          </p:nvPr>
        </p:nvSpPr>
        <p:spPr>
          <a:xfrm>
            <a:off x="87313" y="1924050"/>
            <a:ext cx="5276850" cy="1774825"/>
          </a:xfrm>
          <a:prstGeom prst="rect">
            <a:avLst/>
          </a:prstGeom>
          <a:solidFill>
            <a:srgbClr val="F1C34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ormAutofit/>
          </a:bodyPr>
          <a:lstStyle/>
          <a:p>
            <a:pPr defTabSz="914355" fontAlgn="auto">
              <a:spcBef>
                <a:spcPts val="0"/>
              </a:spcBef>
              <a:spcAft>
                <a:spcPts val="0"/>
              </a:spcAft>
              <a:defRPr/>
            </a:pPr>
            <a:endParaRPr lang="zh-CN" altLang="en-US" b="1" dirty="0">
              <a:solidFill>
                <a:srgbClr val="FFFFFF"/>
              </a:solidFill>
              <a:cs typeface="+mn-ea"/>
              <a:sym typeface="+mn-lt"/>
            </a:endParaRPr>
          </a:p>
        </p:txBody>
      </p:sp>
      <p:sp>
        <p:nvSpPr>
          <p:cNvPr id="19" name="MH_SubTitle_1"/>
          <p:cNvSpPr txBox="1">
            <a:spLocks noChangeArrowheads="1"/>
          </p:cNvSpPr>
          <p:nvPr>
            <p:custDataLst>
              <p:tags r:id="rId13"/>
            </p:custDataLst>
          </p:nvPr>
        </p:nvSpPr>
        <p:spPr bwMode="auto">
          <a:xfrm>
            <a:off x="87313" y="1227138"/>
            <a:ext cx="7054850" cy="582612"/>
          </a:xfrm>
          <a:prstGeom prst="rect">
            <a:avLst/>
          </a:prstGeom>
          <a:noFill/>
          <a:ln>
            <a:noFill/>
          </a:ln>
          <a:extLst/>
        </p:spPr>
        <p:txBody>
          <a:bodyPr lIns="91436" tIns="45718" rIns="91436" bIns="45718" anchor="b"/>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defTabSz="914355" fontAlgn="auto">
              <a:spcBef>
                <a:spcPts val="0"/>
              </a:spcBef>
              <a:spcAft>
                <a:spcPts val="0"/>
              </a:spcAft>
              <a:defRPr/>
            </a:pPr>
            <a:endParaRPr lang="zh-CN" altLang="en-US" sz="2400" spc="300" dirty="0">
              <a:solidFill>
                <a:schemeClr val="bg1">
                  <a:lumMod val="50000"/>
                </a:schemeClr>
              </a:solidFill>
              <a:latin typeface="+mn-lt"/>
              <a:ea typeface="+mn-ea"/>
              <a:cs typeface="+mn-ea"/>
              <a:sym typeface="+mn-lt"/>
            </a:endParaRPr>
          </a:p>
        </p:txBody>
      </p:sp>
      <p:sp>
        <p:nvSpPr>
          <p:cNvPr id="20" name="MH_Desc_1"/>
          <p:cNvSpPr>
            <a:spLocks noChangeArrowheads="1"/>
          </p:cNvSpPr>
          <p:nvPr>
            <p:custDataLst>
              <p:tags r:id="rId14"/>
            </p:custDataLst>
          </p:nvPr>
        </p:nvSpPr>
        <p:spPr bwMode="auto">
          <a:xfrm>
            <a:off x="87313" y="1905000"/>
            <a:ext cx="5276849" cy="1774825"/>
          </a:xfrm>
          <a:prstGeom prst="rect">
            <a:avLst/>
          </a:prstGeom>
          <a:noFill/>
          <a:ln>
            <a:noFill/>
          </a:ln>
          <a:extLst/>
        </p:spPr>
        <p:txBody>
          <a:bodyPr lIns="91436" tIns="45718" rIns="91436" bIns="45718"/>
          <a:lstStyle/>
          <a:p>
            <a:pPr>
              <a:lnSpc>
                <a:spcPct val="120000"/>
              </a:lnSpc>
            </a:pPr>
            <a:r>
              <a:rPr lang="en-US" altLang="zh-CN" sz="1600" dirty="0">
                <a:solidFill>
                  <a:schemeClr val="bg1"/>
                </a:solidFill>
                <a:latin typeface="楷体" pitchFamily="49" charset="-122"/>
                <a:ea typeface="楷体" pitchFamily="49" charset="-122"/>
                <a:cs typeface="微软雅黑" pitchFamily="34" charset="-122"/>
                <a:sym typeface="+mn-lt"/>
              </a:rPr>
              <a:t>    </a:t>
            </a:r>
            <a:r>
              <a:rPr lang="en-US" altLang="zh-CN" dirty="0">
                <a:latin typeface="楷体" pitchFamily="49" charset="-122"/>
                <a:ea typeface="楷体" pitchFamily="49" charset="-122"/>
                <a:cs typeface="微软雅黑" pitchFamily="34" charset="-122"/>
                <a:sym typeface="+mn-lt"/>
              </a:rPr>
              <a:t>2015</a:t>
            </a:r>
            <a:r>
              <a:rPr lang="zh-CN" altLang="en-US" dirty="0">
                <a:latin typeface="楷体" pitchFamily="49" charset="-122"/>
                <a:ea typeface="楷体" pitchFamily="49" charset="-122"/>
                <a:cs typeface="微软雅黑" pitchFamily="34" charset="-122"/>
                <a:sym typeface="+mn-lt"/>
              </a:rPr>
              <a:t>年全国大学生挑战杯</a:t>
            </a:r>
            <a:r>
              <a:rPr lang="zh-CN" altLang="zh-CN" dirty="0">
                <a:latin typeface="楷体" pitchFamily="49" charset="-122"/>
                <a:ea typeface="楷体" pitchFamily="49" charset="-122"/>
                <a:cs typeface="微软雅黑" pitchFamily="34" charset="-122"/>
              </a:rPr>
              <a:t>取得省级一等奖</a:t>
            </a:r>
            <a:endParaRPr lang="en-US" altLang="zh-CN" dirty="0">
              <a:latin typeface="楷体" pitchFamily="49" charset="-122"/>
              <a:ea typeface="楷体" pitchFamily="49" charset="-122"/>
              <a:cs typeface="微软雅黑" pitchFamily="34" charset="-122"/>
              <a:sym typeface="+mn-lt"/>
            </a:endParaRPr>
          </a:p>
          <a:p>
            <a:pPr>
              <a:lnSpc>
                <a:spcPct val="120000"/>
              </a:lnSpc>
            </a:pPr>
            <a:r>
              <a:rPr lang="en-US" altLang="zh-CN" sz="1600" dirty="0">
                <a:latin typeface="楷体" pitchFamily="49" charset="-122"/>
                <a:ea typeface="楷体" pitchFamily="49" charset="-122"/>
                <a:cs typeface="微软雅黑" pitchFamily="34" charset="-122"/>
              </a:rPr>
              <a:t>    </a:t>
            </a:r>
          </a:p>
          <a:p>
            <a:pPr>
              <a:lnSpc>
                <a:spcPct val="120000"/>
              </a:lnSpc>
            </a:pPr>
            <a:r>
              <a:rPr lang="en-US" altLang="zh-CN" sz="1600" dirty="0">
                <a:latin typeface="楷体" pitchFamily="49" charset="-122"/>
                <a:ea typeface="楷体" pitchFamily="49" charset="-122"/>
                <a:cs typeface="微软雅黑" pitchFamily="34" charset="-122"/>
              </a:rPr>
              <a:t>    </a:t>
            </a:r>
            <a:r>
              <a:rPr lang="en-US" altLang="zh-CN" dirty="0">
                <a:latin typeface="楷体" pitchFamily="49" charset="-122"/>
                <a:ea typeface="楷体" pitchFamily="49" charset="-122"/>
                <a:cs typeface="微软雅黑" pitchFamily="34" charset="-122"/>
              </a:rPr>
              <a:t>2015</a:t>
            </a:r>
            <a:r>
              <a:rPr lang="zh-CN" altLang="zh-CN" dirty="0">
                <a:latin typeface="楷体" pitchFamily="49" charset="-122"/>
                <a:ea typeface="楷体" pitchFamily="49" charset="-122"/>
                <a:cs typeface="微软雅黑" pitchFamily="34" charset="-122"/>
              </a:rPr>
              <a:t>年全国机器人大赛</a:t>
            </a:r>
            <a:r>
              <a:rPr lang="zh-CN" altLang="zh-CN" sz="1600" dirty="0">
                <a:latin typeface="楷体" pitchFamily="49" charset="-122"/>
                <a:ea typeface="楷体" pitchFamily="49" charset="-122"/>
                <a:cs typeface="微软雅黑" pitchFamily="34" charset="-122"/>
              </a:rPr>
              <a:t>获得全国二等奖</a:t>
            </a:r>
            <a:endParaRPr lang="zh-CN" altLang="en-US" sz="1600" dirty="0">
              <a:solidFill>
                <a:schemeClr val="tx2"/>
              </a:solidFill>
              <a:latin typeface="楷体" pitchFamily="49" charset="-122"/>
              <a:ea typeface="楷体" pitchFamily="49" charset="-122"/>
              <a:cs typeface="微软雅黑" pitchFamily="34" charset="-122"/>
              <a:sym typeface="+mn-lt"/>
            </a:endParaRPr>
          </a:p>
          <a:p>
            <a:pPr>
              <a:lnSpc>
                <a:spcPct val="120000"/>
              </a:lnSpc>
            </a:pPr>
            <a:endParaRPr lang="en-US" altLang="zh-CN" sz="1600" dirty="0">
              <a:latin typeface="楷体" pitchFamily="49" charset="-122"/>
              <a:ea typeface="楷体" pitchFamily="49" charset="-122"/>
              <a:cs typeface="微软雅黑" pitchFamily="34" charset="-122"/>
            </a:endParaRPr>
          </a:p>
          <a:p>
            <a:pPr>
              <a:lnSpc>
                <a:spcPct val="120000"/>
              </a:lnSpc>
            </a:pPr>
            <a:r>
              <a:rPr lang="en-US" altLang="zh-CN" sz="1600" dirty="0">
                <a:latin typeface="楷体" pitchFamily="49" charset="-122"/>
                <a:ea typeface="楷体" pitchFamily="49" charset="-122"/>
                <a:cs typeface="微软雅黑" pitchFamily="34" charset="-122"/>
              </a:rPr>
              <a:t>    2015</a:t>
            </a:r>
            <a:r>
              <a:rPr lang="zh-CN" altLang="zh-CN" sz="1600" dirty="0">
                <a:latin typeface="楷体" pitchFamily="49" charset="-122"/>
                <a:ea typeface="楷体" pitchFamily="49" charset="-122"/>
                <a:cs typeface="微软雅黑" pitchFamily="34" charset="-122"/>
              </a:rPr>
              <a:t>年</a:t>
            </a:r>
            <a:r>
              <a:rPr lang="zh-CN" altLang="en-US" sz="1600" dirty="0">
                <a:latin typeface="楷体" pitchFamily="49" charset="-122"/>
                <a:ea typeface="楷体" pitchFamily="49" charset="-122"/>
                <a:cs typeface="微软雅黑" pitchFamily="34" charset="-122"/>
              </a:rPr>
              <a:t>6人申报省级科技立项，</a:t>
            </a:r>
            <a:r>
              <a:rPr lang="en-US" altLang="zh-CN" sz="1600" dirty="0">
                <a:latin typeface="楷体" pitchFamily="49" charset="-122"/>
                <a:ea typeface="楷体" pitchFamily="49" charset="-122"/>
                <a:cs typeface="微软雅黑" pitchFamily="34" charset="-122"/>
              </a:rPr>
              <a:t>8</a:t>
            </a:r>
            <a:r>
              <a:rPr lang="zh-CN" altLang="en-US" sz="1600" dirty="0">
                <a:latin typeface="楷体" pitchFamily="49" charset="-122"/>
                <a:ea typeface="楷体" pitchFamily="49" charset="-122"/>
                <a:cs typeface="微软雅黑" pitchFamily="34" charset="-122"/>
              </a:rPr>
              <a:t>人申报校级科技立项</a:t>
            </a:r>
            <a:endParaRPr lang="zh-CN" altLang="en-US" sz="1600" b="1" dirty="0">
              <a:solidFill>
                <a:schemeClr val="bg1"/>
              </a:solidFill>
              <a:latin typeface="楷体" pitchFamily="49" charset="-122"/>
              <a:ea typeface="楷体" pitchFamily="49" charset="-122"/>
              <a:cs typeface="微软雅黑" pitchFamily="34" charset="-122"/>
              <a:sym typeface="+mn-lt"/>
            </a:endParaRPr>
          </a:p>
        </p:txBody>
      </p:sp>
      <p:sp>
        <p:nvSpPr>
          <p:cNvPr id="4" name="燕尾形 3"/>
          <p:cNvSpPr/>
          <p:nvPr/>
        </p:nvSpPr>
        <p:spPr>
          <a:xfrm flipV="1">
            <a:off x="219075" y="2619375"/>
            <a:ext cx="180975" cy="17621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solidFill>
                <a:schemeClr val="bg1"/>
              </a:solidFill>
            </a:endParaRPr>
          </a:p>
        </p:txBody>
      </p:sp>
      <p:sp>
        <p:nvSpPr>
          <p:cNvPr id="21" name="燕尾形 20"/>
          <p:cNvSpPr/>
          <p:nvPr/>
        </p:nvSpPr>
        <p:spPr>
          <a:xfrm flipV="1">
            <a:off x="233363" y="2030413"/>
            <a:ext cx="179387" cy="177800"/>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solidFill>
                <a:schemeClr val="bg1"/>
              </a:solidFill>
            </a:endParaRPr>
          </a:p>
        </p:txBody>
      </p:sp>
      <p:sp>
        <p:nvSpPr>
          <p:cNvPr id="22" name="燕尾形 21"/>
          <p:cNvSpPr/>
          <p:nvPr/>
        </p:nvSpPr>
        <p:spPr>
          <a:xfrm flipV="1">
            <a:off x="227013" y="3235325"/>
            <a:ext cx="179387" cy="176213"/>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solidFill>
                <a:schemeClr val="bg1"/>
              </a:solidFill>
            </a:endParaRPr>
          </a:p>
        </p:txBody>
      </p:sp>
    </p:spTree>
    <p:custDataLst>
      <p:tags r:id="rId1"/>
    </p:custDataLst>
    <p:extLst>
      <p:ext uri="{BB962C8B-B14F-4D97-AF65-F5344CB8AC3E}">
        <p14:creationId xmlns:p14="http://schemas.microsoft.com/office/powerpoint/2010/main" val="10144920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autoRev="1" fill="hold" grpId="0" nodeType="afterEffect">
                                  <p:stCondLst>
                                    <p:cond delay="0"/>
                                  </p:stCondLst>
                                  <p:childTnLst>
                                    <p:animMotion origin="layout" path="M 5E-6 2.59259E-6 L -0.07395 -0.00062 " pathEditMode="relative" rAng="0" ptsTypes="AA">
                                      <p:cBhvr>
                                        <p:cTn id="6" dur="750" fill="hold"/>
                                        <p:tgtEl>
                                          <p:spTgt spid="18"/>
                                        </p:tgtEl>
                                        <p:attrNameLst>
                                          <p:attrName>ppt_x</p:attrName>
                                          <p:attrName>ppt_y</p:attrName>
                                        </p:attrNameLst>
                                      </p:cBhvr>
                                      <p:rCtr x="-3698" y="-31"/>
                                    </p:animMotion>
                                  </p:childTnLst>
                                </p:cTn>
                              </p:par>
                              <p:par>
                                <p:cTn id="7" presetID="42" presetClass="path" presetSubtype="0" accel="50000" decel="50000" autoRev="1" fill="hold" grpId="0" nodeType="withEffect">
                                  <p:stCondLst>
                                    <p:cond delay="250"/>
                                  </p:stCondLst>
                                  <p:childTnLst>
                                    <p:animMotion origin="layout" path="M 5E-6 2.59259E-6 L -0.07395 -0.00062 " pathEditMode="relative" rAng="0" ptsTypes="AA">
                                      <p:cBhvr>
                                        <p:cTn id="8" dur="750" fill="hold"/>
                                        <p:tgtEl>
                                          <p:spTgt spid="14"/>
                                        </p:tgtEl>
                                        <p:attrNameLst>
                                          <p:attrName>ppt_x</p:attrName>
                                          <p:attrName>ppt_y</p:attrName>
                                        </p:attrNameLst>
                                      </p:cBhvr>
                                      <p:rCtr x="-3698" y="-31"/>
                                    </p:animMotion>
                                  </p:childTnLst>
                                </p:cTn>
                              </p:par>
                              <p:par>
                                <p:cTn id="9" presetID="42" presetClass="path" presetSubtype="0" accel="50000" decel="50000" autoRev="1" fill="hold" grpId="0" nodeType="withEffect">
                                  <p:stCondLst>
                                    <p:cond delay="250"/>
                                  </p:stCondLst>
                                  <p:childTnLst>
                                    <p:animMotion origin="layout" path="M 5E-6 2.59259E-6 L -0.07395 -0.00062 " pathEditMode="relative" rAng="0" ptsTypes="AA">
                                      <p:cBhvr>
                                        <p:cTn id="10" dur="750" fill="hold"/>
                                        <p:tgtEl>
                                          <p:spTgt spid="3"/>
                                        </p:tgtEl>
                                        <p:attrNameLst>
                                          <p:attrName>ppt_x</p:attrName>
                                          <p:attrName>ppt_y</p:attrName>
                                        </p:attrNameLst>
                                      </p:cBhvr>
                                      <p:rCtr x="-3698" y="-31"/>
                                    </p:animMotion>
                                  </p:childTnLst>
                                </p:cTn>
                              </p:par>
                              <p:par>
                                <p:cTn id="11" presetID="2" presetClass="entr" presetSubtype="6" fill="hold" grpId="0" nodeType="withEffect">
                                  <p:stCondLst>
                                    <p:cond delay="175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42" presetClass="path" presetSubtype="0" accel="50000" decel="50000" autoRev="1" fill="hold" grpId="0" nodeType="withEffect">
                                  <p:stCondLst>
                                    <p:cond delay="500"/>
                                  </p:stCondLst>
                                  <p:childTnLst>
                                    <p:animMotion origin="layout" path="M 5E-6 2.59259E-6 L -0.07395 -0.00062 " pathEditMode="relative" rAng="0" ptsTypes="AA">
                                      <p:cBhvr>
                                        <p:cTn id="16" dur="750" fill="hold"/>
                                        <p:tgtEl>
                                          <p:spTgt spid="13"/>
                                        </p:tgtEl>
                                        <p:attrNameLst>
                                          <p:attrName>ppt_x</p:attrName>
                                          <p:attrName>ppt_y</p:attrName>
                                        </p:attrNameLst>
                                      </p:cBhvr>
                                      <p:rCtr x="-3698" y="-31"/>
                                    </p:animMotion>
                                  </p:childTnLst>
                                </p:cTn>
                              </p:par>
                              <p:par>
                                <p:cTn id="17" presetID="42" presetClass="path" presetSubtype="0" accel="50000" decel="50000" autoRev="1" fill="hold" grpId="0" nodeType="withEffect">
                                  <p:stCondLst>
                                    <p:cond delay="500"/>
                                  </p:stCondLst>
                                  <p:childTnLst>
                                    <p:animMotion origin="layout" path="M 5E-6 2.59259E-6 L -0.07395 -0.00062 " pathEditMode="relative" rAng="0" ptsTypes="AA">
                                      <p:cBhvr>
                                        <p:cTn id="18" dur="750" fill="hold"/>
                                        <p:tgtEl>
                                          <p:spTgt spid="8"/>
                                        </p:tgtEl>
                                        <p:attrNameLst>
                                          <p:attrName>ppt_x</p:attrName>
                                          <p:attrName>ppt_y</p:attrName>
                                        </p:attrNameLst>
                                      </p:cBhvr>
                                      <p:rCtr x="-3698" y="-31"/>
                                    </p:animMotion>
                                  </p:childTnLst>
                                </p:cTn>
                              </p:par>
                              <p:par>
                                <p:cTn id="19" presetID="2" presetClass="entr" presetSubtype="6" fill="hold" grpId="0" nodeType="withEffect">
                                  <p:stCondLst>
                                    <p:cond delay="200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1+#ppt_w/2"/>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42" presetClass="path" presetSubtype="0" accel="50000" decel="50000" autoRev="1" fill="hold" grpId="0" nodeType="withEffect">
                                  <p:stCondLst>
                                    <p:cond delay="750"/>
                                  </p:stCondLst>
                                  <p:childTnLst>
                                    <p:animMotion origin="layout" path="M 5E-6 2.59259E-6 L -0.07395 -0.00062 " pathEditMode="relative" rAng="0" ptsTypes="AA">
                                      <p:cBhvr>
                                        <p:cTn id="24" dur="750" fill="hold"/>
                                        <p:tgtEl>
                                          <p:spTgt spid="12"/>
                                        </p:tgtEl>
                                        <p:attrNameLst>
                                          <p:attrName>ppt_x</p:attrName>
                                          <p:attrName>ppt_y</p:attrName>
                                        </p:attrNameLst>
                                      </p:cBhvr>
                                      <p:rCtr x="-3698" y="-31"/>
                                    </p:animMotion>
                                  </p:childTnLst>
                                </p:cTn>
                              </p:par>
                              <p:par>
                                <p:cTn id="25" presetID="42" presetClass="path" presetSubtype="0" accel="50000" decel="50000" autoRev="1" fill="hold" grpId="0" nodeType="withEffect">
                                  <p:stCondLst>
                                    <p:cond delay="750"/>
                                  </p:stCondLst>
                                  <p:childTnLst>
                                    <p:animMotion origin="layout" path="M 5E-6 2.59259E-6 L -0.07395 -0.00062 " pathEditMode="relative" rAng="0" ptsTypes="AA">
                                      <p:cBhvr>
                                        <p:cTn id="26" dur="750" fill="hold"/>
                                        <p:tgtEl>
                                          <p:spTgt spid="7"/>
                                        </p:tgtEl>
                                        <p:attrNameLst>
                                          <p:attrName>ppt_x</p:attrName>
                                          <p:attrName>ppt_y</p:attrName>
                                        </p:attrNameLst>
                                      </p:cBhvr>
                                      <p:rCtr x="-3698" y="-31"/>
                                    </p:animMotion>
                                  </p:childTnLst>
                                </p:cTn>
                              </p:par>
                              <p:par>
                                <p:cTn id="27" presetID="2" presetClass="entr" presetSubtype="6" fill="hold" grpId="0" nodeType="withEffect">
                                  <p:stCondLst>
                                    <p:cond delay="2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par>
                          <p:cTn id="31" fill="hold">
                            <p:stCondLst>
                              <p:cond delay="2750"/>
                            </p:stCondLst>
                            <p:childTnLst>
                              <p:par>
                                <p:cTn id="32" presetID="53" presetClass="entr" presetSubtype="16"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p:cTn id="34" dur="300" fill="hold"/>
                                        <p:tgtEl>
                                          <p:spTgt spid="2"/>
                                        </p:tgtEl>
                                        <p:attrNameLst>
                                          <p:attrName>ppt_w</p:attrName>
                                        </p:attrNameLst>
                                      </p:cBhvr>
                                      <p:tavLst>
                                        <p:tav tm="0">
                                          <p:val>
                                            <p:fltVal val="0"/>
                                          </p:val>
                                        </p:tav>
                                        <p:tav tm="100000">
                                          <p:val>
                                            <p:strVal val="#ppt_w"/>
                                          </p:val>
                                        </p:tav>
                                      </p:tavLst>
                                    </p:anim>
                                    <p:anim calcmode="lin" valueType="num">
                                      <p:cBhvr>
                                        <p:cTn id="35" dur="300" fill="hold"/>
                                        <p:tgtEl>
                                          <p:spTgt spid="2"/>
                                        </p:tgtEl>
                                        <p:attrNameLst>
                                          <p:attrName>ppt_h</p:attrName>
                                        </p:attrNameLst>
                                      </p:cBhvr>
                                      <p:tavLst>
                                        <p:tav tm="0">
                                          <p:val>
                                            <p:fltVal val="0"/>
                                          </p:val>
                                        </p:tav>
                                        <p:tav tm="100000">
                                          <p:val>
                                            <p:strVal val="#ppt_h"/>
                                          </p:val>
                                        </p:tav>
                                      </p:tavLst>
                                    </p:anim>
                                    <p:animEffect transition="in" filter="fade">
                                      <p:cBhvr>
                                        <p:cTn id="36" dur="300"/>
                                        <p:tgtEl>
                                          <p:spTgt spid="2"/>
                                        </p:tgtEl>
                                      </p:cBhvr>
                                    </p:animEffect>
                                  </p:childTnLst>
                                </p:cTn>
                              </p:par>
                              <p:par>
                                <p:cTn id="37" presetID="6" presetClass="emph" presetSubtype="0" accel="36667" decel="30000" autoRev="1" fill="hold" grpId="1" nodeType="withEffect">
                                  <p:stCondLst>
                                    <p:cond delay="0"/>
                                  </p:stCondLst>
                                  <p:childTnLst>
                                    <p:animScale>
                                      <p:cBhvr>
                                        <p:cTn id="38" dur="300" fill="hold"/>
                                        <p:tgtEl>
                                          <p:spTgt spid="2"/>
                                        </p:tgtEl>
                                      </p:cBhvr>
                                      <p:by x="120000" y="120000"/>
                                    </p:animScale>
                                  </p:childTnLst>
                                </p:cTn>
                              </p:par>
                              <p:par>
                                <p:cTn id="39" presetID="32" presetClass="emph" presetSubtype="0" fill="hold" grpId="2" nodeType="withEffect">
                                  <p:stCondLst>
                                    <p:cond delay="0"/>
                                  </p:stCondLst>
                                  <p:childTnLst>
                                    <p:animRot by="120000">
                                      <p:cBhvr>
                                        <p:cTn id="40" dur="60" fill="hold">
                                          <p:stCondLst>
                                            <p:cond delay="0"/>
                                          </p:stCondLst>
                                        </p:cTn>
                                        <p:tgtEl>
                                          <p:spTgt spid="2"/>
                                        </p:tgtEl>
                                        <p:attrNameLst>
                                          <p:attrName>r</p:attrName>
                                        </p:attrNameLst>
                                      </p:cBhvr>
                                    </p:animRot>
                                    <p:animRot by="-240000">
                                      <p:cBhvr>
                                        <p:cTn id="41" dur="120" fill="hold">
                                          <p:stCondLst>
                                            <p:cond delay="120"/>
                                          </p:stCondLst>
                                        </p:cTn>
                                        <p:tgtEl>
                                          <p:spTgt spid="2"/>
                                        </p:tgtEl>
                                        <p:attrNameLst>
                                          <p:attrName>r</p:attrName>
                                        </p:attrNameLst>
                                      </p:cBhvr>
                                    </p:animRot>
                                    <p:animRot by="240000">
                                      <p:cBhvr>
                                        <p:cTn id="42" dur="120" fill="hold">
                                          <p:stCondLst>
                                            <p:cond delay="240"/>
                                          </p:stCondLst>
                                        </p:cTn>
                                        <p:tgtEl>
                                          <p:spTgt spid="2"/>
                                        </p:tgtEl>
                                        <p:attrNameLst>
                                          <p:attrName>r</p:attrName>
                                        </p:attrNameLst>
                                      </p:cBhvr>
                                    </p:animRot>
                                    <p:animRot by="-240000">
                                      <p:cBhvr>
                                        <p:cTn id="43" dur="120" fill="hold">
                                          <p:stCondLst>
                                            <p:cond delay="360"/>
                                          </p:stCondLst>
                                        </p:cTn>
                                        <p:tgtEl>
                                          <p:spTgt spid="2"/>
                                        </p:tgtEl>
                                        <p:attrNameLst>
                                          <p:attrName>r</p:attrName>
                                        </p:attrNameLst>
                                      </p:cBhvr>
                                    </p:animRot>
                                    <p:animRot by="120000">
                                      <p:cBhvr>
                                        <p:cTn id="44" dur="120" fill="hold">
                                          <p:stCondLst>
                                            <p:cond delay="480"/>
                                          </p:stCondLst>
                                        </p:cTn>
                                        <p:tgtEl>
                                          <p:spTgt spid="2"/>
                                        </p:tgtEl>
                                        <p:attrNameLst>
                                          <p:attrName>r</p:attrName>
                                        </p:attrNameLst>
                                      </p:cBhvr>
                                    </p:animRot>
                                  </p:childTnLst>
                                </p:cTn>
                              </p:par>
                            </p:childTnLst>
                          </p:cTn>
                        </p:par>
                        <p:par>
                          <p:cTn id="45" fill="hold">
                            <p:stCondLst>
                              <p:cond delay="3350"/>
                            </p:stCondLst>
                            <p:childTnLst>
                              <p:par>
                                <p:cTn id="46" presetID="22" presetClass="entr" presetSubtype="8" fill="hold" grpId="0" nodeType="afterEffect" nodePh="1">
                                  <p:stCondLst>
                                    <p:cond delay="0"/>
                                  </p:stCondLst>
                                  <p:endCondLst>
                                    <p:cond evt="begin" delay="0">
                                      <p:tn val="46"/>
                                    </p:cond>
                                  </p:end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1000"/>
                                        <p:tgtEl>
                                          <p:spTgt spid="19"/>
                                        </p:tgtEl>
                                      </p:cBhvr>
                                    </p:animEffect>
                                  </p:childTnLst>
                                </p:cTn>
                              </p:par>
                            </p:childTnLst>
                          </p:cTn>
                        </p:par>
                        <p:par>
                          <p:cTn id="49" fill="hold">
                            <p:stCondLst>
                              <p:cond delay="435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20"/>
                                        </p:tgtEl>
                                        <p:attrNameLst>
                                          <p:attrName>ppt_y</p:attrName>
                                        </p:attrNameLst>
                                      </p:cBhvr>
                                      <p:tavLst>
                                        <p:tav tm="0">
                                          <p:val>
                                            <p:strVal val="#ppt_y"/>
                                          </p:val>
                                        </p:tav>
                                        <p:tav tm="100000">
                                          <p:val>
                                            <p:strVal val="#ppt_y"/>
                                          </p:val>
                                        </p:tav>
                                      </p:tavLst>
                                    </p:anim>
                                    <p:anim calcmode="lin" valueType="num">
                                      <p:cBhvr>
                                        <p:cTn id="54"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animBg="1"/>
      <p:bldP spid="7" grpId="0" animBg="1"/>
      <p:bldP spid="8" grpId="0" animBg="1"/>
      <p:bldP spid="12" grpId="0" animBg="1"/>
      <p:bldP spid="13" grpId="0" animBg="1"/>
      <p:bldP spid="14" grpId="0" animBg="1"/>
      <p:bldP spid="15" grpId="0" animBg="1"/>
      <p:bldP spid="16" grpId="0" animBg="1"/>
      <p:bldP spid="17" grpId="0" animBg="1"/>
      <p:bldP spid="18" grpId="0" animBg="1"/>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PageTitle"/>
          <p:cNvSpPr>
            <a:spLocks noGrp="1"/>
          </p:cNvSpPr>
          <p:nvPr>
            <p:ph type="title"/>
            <p:custDataLst>
              <p:tags r:id="rId2"/>
            </p:custDataLst>
          </p:nvPr>
        </p:nvSpPr>
        <p:spPr>
          <a:xfrm>
            <a:off x="476250" y="138829"/>
            <a:ext cx="8172450" cy="481382"/>
          </a:xfrm>
        </p:spPr>
        <p:txBody>
          <a:bodyPr/>
          <a:lstStyle/>
          <a:p>
            <a:pPr defTabSz="514325" eaLnBrk="1" fontAlgn="auto" hangingPunct="1">
              <a:spcAft>
                <a:spcPts val="0"/>
              </a:spcAft>
              <a:defRPr/>
            </a:pPr>
            <a:r>
              <a:rPr lang="zh-CN" altLang="en-US" b="1" dirty="0">
                <a:solidFill>
                  <a:schemeClr val="bg1">
                    <a:lumMod val="50000"/>
                  </a:schemeClr>
                </a:solidFill>
                <a:cs typeface="+mn-ea"/>
                <a:sym typeface="+mn-lt"/>
              </a:rPr>
              <a:t>科技竞赛荣誉</a:t>
            </a:r>
          </a:p>
        </p:txBody>
      </p:sp>
      <p:sp>
        <p:nvSpPr>
          <p:cNvPr id="3" name="MH_SubTitle_1"/>
          <p:cNvSpPr/>
          <p:nvPr>
            <p:custDataLst>
              <p:tags r:id="rId3"/>
            </p:custDataLst>
          </p:nvPr>
        </p:nvSpPr>
        <p:spPr>
          <a:xfrm>
            <a:off x="942975" y="4011613"/>
            <a:ext cx="2303463" cy="576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r>
              <a:rPr lang="zh-CN" altLang="en-US" sz="2400" b="1" dirty="0">
                <a:solidFill>
                  <a:srgbClr val="FFFFFF"/>
                </a:solidFill>
                <a:cs typeface="+mn-ea"/>
                <a:sym typeface="+mn-lt"/>
              </a:rPr>
              <a:t>节能减排大赛</a:t>
            </a:r>
          </a:p>
        </p:txBody>
      </p:sp>
      <p:sp>
        <p:nvSpPr>
          <p:cNvPr id="7" name="MH_SubTitle_2"/>
          <p:cNvSpPr/>
          <p:nvPr>
            <p:custDataLst>
              <p:tags r:id="rId4"/>
            </p:custDataLst>
          </p:nvPr>
        </p:nvSpPr>
        <p:spPr>
          <a:xfrm>
            <a:off x="3529013" y="4011613"/>
            <a:ext cx="2303462" cy="576262"/>
          </a:xfrm>
          <a:prstGeom prst="rect">
            <a:avLst/>
          </a:prstGeom>
          <a:solidFill>
            <a:srgbClr val="42AD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r>
              <a:rPr lang="zh-CN" altLang="en-US" sz="2400" b="1" dirty="0">
                <a:solidFill>
                  <a:srgbClr val="FFFFFF"/>
                </a:solidFill>
                <a:cs typeface="+mn-ea"/>
                <a:sym typeface="+mn-lt"/>
              </a:rPr>
              <a:t>软件设计大赛</a:t>
            </a:r>
          </a:p>
        </p:txBody>
      </p:sp>
      <p:sp>
        <p:nvSpPr>
          <p:cNvPr id="8" name="MH_SubTitle_3"/>
          <p:cNvSpPr/>
          <p:nvPr>
            <p:custDataLst>
              <p:tags r:id="rId5"/>
            </p:custDataLst>
          </p:nvPr>
        </p:nvSpPr>
        <p:spPr>
          <a:xfrm>
            <a:off x="6110288" y="4011613"/>
            <a:ext cx="2303462" cy="5762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normAutofit/>
          </a:bodyPr>
          <a:lstStyle/>
          <a:p>
            <a:pPr algn="ctr" defTabSz="914355" fontAlgn="auto">
              <a:spcBef>
                <a:spcPts val="0"/>
              </a:spcBef>
              <a:spcAft>
                <a:spcPts val="0"/>
              </a:spcAft>
              <a:defRPr/>
            </a:pPr>
            <a:r>
              <a:rPr lang="zh-CN" altLang="en-US" sz="2400" b="1" dirty="0">
                <a:solidFill>
                  <a:srgbClr val="FFFFFF"/>
                </a:solidFill>
                <a:cs typeface="+mn-ea"/>
                <a:sym typeface="+mn-lt"/>
              </a:rPr>
              <a:t>电子设计大赛</a:t>
            </a:r>
          </a:p>
        </p:txBody>
      </p:sp>
      <p:sp>
        <p:nvSpPr>
          <p:cNvPr id="12" name="MH_Picture_2" descr="QQ图片20151112163917"/>
          <p:cNvSpPr>
            <a:spLocks noChangeArrowheads="1"/>
          </p:cNvSpPr>
          <p:nvPr>
            <p:custDataLst>
              <p:tags r:id="rId6"/>
            </p:custDataLst>
          </p:nvPr>
        </p:nvSpPr>
        <p:spPr bwMode="auto">
          <a:xfrm>
            <a:off x="3563938" y="2139950"/>
            <a:ext cx="2305050" cy="1727200"/>
          </a:xfrm>
          <a:prstGeom prst="rect">
            <a:avLst/>
          </a:prstGeom>
          <a:blipFill dpi="0" rotWithShape="1">
            <a:blip r:embed="rId15"/>
            <a:srcRect/>
            <a:stretch>
              <a:fillRect/>
            </a:stretch>
          </a:blipFill>
          <a:ln w="12700" algn="ctr">
            <a:noFill/>
            <a:miter lim="800000"/>
            <a:headEnd/>
            <a:tailEnd/>
          </a:ln>
        </p:spPr>
        <p:txBody>
          <a:bodyPr lIns="91436" tIns="45718" rIns="91436" bIns="45718" anchor="ctr"/>
          <a:lstStyle/>
          <a:p>
            <a:pPr algn="ctr" defTabSz="914355" fontAlgn="auto">
              <a:spcBef>
                <a:spcPts val="0"/>
              </a:spcBef>
              <a:spcAft>
                <a:spcPts val="0"/>
              </a:spcAft>
              <a:defRPr/>
            </a:pPr>
            <a:endParaRPr lang="zh-CN" altLang="en-US" dirty="0">
              <a:solidFill>
                <a:schemeClr val="lt1"/>
              </a:solidFill>
              <a:latin typeface="+mn-lt"/>
              <a:ea typeface="+mn-ea"/>
              <a:cs typeface="+mn-ea"/>
              <a:sym typeface="+mn-lt"/>
            </a:endParaRPr>
          </a:p>
        </p:txBody>
      </p:sp>
      <p:sp>
        <p:nvSpPr>
          <p:cNvPr id="13" name="MH_Picture_3"/>
          <p:cNvSpPr/>
          <p:nvPr>
            <p:custDataLst>
              <p:tags r:id="rId7"/>
            </p:custDataLst>
          </p:nvPr>
        </p:nvSpPr>
        <p:spPr>
          <a:xfrm>
            <a:off x="6110288" y="2170113"/>
            <a:ext cx="2305050" cy="1727200"/>
          </a:xfrm>
          <a:prstGeom prst="rect">
            <a:avLst/>
          </a:prstGeom>
          <a:blipFill dpi="0" rotWithShape="1">
            <a:blip r:embed="rId1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dirty="0">
              <a:cs typeface="+mn-ea"/>
              <a:sym typeface="+mn-lt"/>
            </a:endParaRPr>
          </a:p>
        </p:txBody>
      </p:sp>
      <p:sp>
        <p:nvSpPr>
          <p:cNvPr id="14" name="MH_Picture_1" descr="QQ图片20151112163428"/>
          <p:cNvSpPr>
            <a:spLocks noChangeArrowheads="1"/>
          </p:cNvSpPr>
          <p:nvPr>
            <p:custDataLst>
              <p:tags r:id="rId8"/>
            </p:custDataLst>
          </p:nvPr>
        </p:nvSpPr>
        <p:spPr bwMode="auto">
          <a:xfrm>
            <a:off x="942975" y="2170113"/>
            <a:ext cx="2303463" cy="1727200"/>
          </a:xfrm>
          <a:prstGeom prst="rect">
            <a:avLst/>
          </a:prstGeom>
          <a:blipFill dpi="0" rotWithShape="1">
            <a:blip r:embed="rId17"/>
            <a:srcRect/>
            <a:stretch>
              <a:fillRect/>
            </a:stretch>
          </a:blipFill>
          <a:ln w="12700" algn="ctr">
            <a:noFill/>
            <a:miter lim="800000"/>
            <a:headEnd/>
            <a:tailEnd/>
          </a:ln>
        </p:spPr>
        <p:txBody>
          <a:bodyPr lIns="91436" tIns="45718" rIns="91436" bIns="45718" anchor="ctr"/>
          <a:lstStyle/>
          <a:p>
            <a:pPr algn="ctr" defTabSz="914355" fontAlgn="auto">
              <a:spcBef>
                <a:spcPts val="0"/>
              </a:spcBef>
              <a:spcAft>
                <a:spcPts val="0"/>
              </a:spcAft>
              <a:defRPr/>
            </a:pPr>
            <a:endParaRPr lang="zh-CN" altLang="en-US" dirty="0">
              <a:solidFill>
                <a:schemeClr val="lt1"/>
              </a:solidFill>
              <a:latin typeface="+mn-lt"/>
              <a:ea typeface="+mn-ea"/>
              <a:cs typeface="+mn-ea"/>
              <a:sym typeface="+mn-lt"/>
            </a:endParaRPr>
          </a:p>
        </p:txBody>
      </p:sp>
      <p:sp>
        <p:nvSpPr>
          <p:cNvPr id="15" name="MH_Other_1"/>
          <p:cNvSpPr/>
          <p:nvPr>
            <p:custDataLst>
              <p:tags r:id="rId9"/>
            </p:custDataLst>
          </p:nvPr>
        </p:nvSpPr>
        <p:spPr>
          <a:xfrm rot="5400000">
            <a:off x="1025525" y="2087563"/>
            <a:ext cx="358775" cy="523875"/>
          </a:xfrm>
          <a:prstGeom prst="rtTriangle">
            <a:avLst/>
          </a:prstGeom>
          <a:solidFill>
            <a:srgbClr val="F3CC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16" name="MH_Other_2"/>
          <p:cNvSpPr>
            <a:spLocks noChangeArrowheads="1"/>
          </p:cNvSpPr>
          <p:nvPr>
            <p:custDataLst>
              <p:tags r:id="rId10"/>
            </p:custDataLst>
          </p:nvPr>
        </p:nvSpPr>
        <p:spPr bwMode="auto">
          <a:xfrm rot="5400000">
            <a:off x="3647281" y="2056607"/>
            <a:ext cx="358775" cy="525462"/>
          </a:xfrm>
          <a:prstGeom prst="rtTriangle">
            <a:avLst/>
          </a:prstGeom>
          <a:solidFill>
            <a:srgbClr val="4CBAC4"/>
          </a:solidFill>
          <a:ln w="12700" algn="ctr">
            <a:noFill/>
            <a:miter lim="800000"/>
            <a:headEnd/>
            <a:tailEnd/>
          </a:ln>
        </p:spPr>
        <p:txBody>
          <a:bodyPr rot="10800000" vert="eaVert" lIns="91436" tIns="45718" rIns="91436" bIns="45718" anchor="ctr"/>
          <a:lstStyle/>
          <a:p>
            <a:pPr algn="ctr" defTabSz="914355" fontAlgn="auto">
              <a:spcBef>
                <a:spcPts val="0"/>
              </a:spcBef>
              <a:spcAft>
                <a:spcPts val="0"/>
              </a:spcAft>
              <a:defRPr/>
            </a:pPr>
            <a:endParaRPr lang="zh-CN" altLang="en-US">
              <a:solidFill>
                <a:schemeClr val="lt1"/>
              </a:solidFill>
              <a:latin typeface="+mn-lt"/>
              <a:ea typeface="+mn-ea"/>
              <a:cs typeface="+mn-ea"/>
              <a:sym typeface="+mn-lt"/>
            </a:endParaRPr>
          </a:p>
        </p:txBody>
      </p:sp>
      <p:sp>
        <p:nvSpPr>
          <p:cNvPr id="17" name="MH_Other_3"/>
          <p:cNvSpPr/>
          <p:nvPr>
            <p:custDataLst>
              <p:tags r:id="rId11"/>
            </p:custDataLst>
          </p:nvPr>
        </p:nvSpPr>
        <p:spPr>
          <a:xfrm rot="5400000">
            <a:off x="6188075" y="2087563"/>
            <a:ext cx="358775" cy="523875"/>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20" name="MH_Desc_1"/>
          <p:cNvSpPr>
            <a:spLocks noChangeArrowheads="1"/>
          </p:cNvSpPr>
          <p:nvPr>
            <p:custDataLst>
              <p:tags r:id="rId12"/>
            </p:custDataLst>
          </p:nvPr>
        </p:nvSpPr>
        <p:spPr bwMode="auto">
          <a:xfrm>
            <a:off x="1042988" y="771525"/>
            <a:ext cx="7054850" cy="1204913"/>
          </a:xfrm>
          <a:prstGeom prst="rect">
            <a:avLst/>
          </a:prstGeom>
          <a:noFill/>
          <a:ln w="9525">
            <a:noFill/>
            <a:miter lim="800000"/>
            <a:headEnd/>
            <a:tailEnd/>
          </a:ln>
        </p:spPr>
        <p:txBody>
          <a:bodyPr lIns="91436" tIns="45718" rIns="91436" bIns="45718"/>
          <a:lstStyle/>
          <a:p>
            <a:pPr>
              <a:lnSpc>
                <a:spcPts val="3000"/>
              </a:lnSpc>
            </a:pPr>
            <a:r>
              <a:rPr lang="en-US" altLang="zh-CN" sz="1200">
                <a:solidFill>
                  <a:srgbClr val="7F7F7F"/>
                </a:solidFill>
                <a:latin typeface="Arial Narrow" pitchFamily="34" charset="0"/>
                <a:ea typeface="微软雅黑" pitchFamily="34" charset="-122"/>
                <a:sym typeface="+mn-lt"/>
              </a:rPr>
              <a:t>              </a:t>
            </a:r>
            <a:r>
              <a:rPr lang="en-US" altLang="zh-CN" sz="1600">
                <a:solidFill>
                  <a:srgbClr val="7F7F7F"/>
                </a:solidFill>
                <a:latin typeface="Arial Narrow" pitchFamily="34" charset="0"/>
                <a:ea typeface="微软雅黑" pitchFamily="34" charset="-122"/>
                <a:sym typeface="+mn-lt"/>
              </a:rPr>
              <a:t>2014</a:t>
            </a:r>
            <a:r>
              <a:rPr lang="zh-CN" altLang="en-US" sz="1600">
                <a:solidFill>
                  <a:srgbClr val="7F7F7F"/>
                </a:solidFill>
                <a:latin typeface="Arial Narrow" pitchFamily="34" charset="0"/>
                <a:ea typeface="微软雅黑" pitchFamily="34" charset="-122"/>
                <a:sym typeface="+mn-lt"/>
              </a:rPr>
              <a:t>年校节能减排大赛中，两名同学获得校级二等奖</a:t>
            </a:r>
            <a:endParaRPr lang="en-US" altLang="zh-CN" sz="1600">
              <a:solidFill>
                <a:srgbClr val="7F7F7F"/>
              </a:solidFill>
              <a:latin typeface="Arial Narrow" pitchFamily="34" charset="0"/>
              <a:ea typeface="微软雅黑" pitchFamily="34" charset="-122"/>
              <a:sym typeface="+mn-lt"/>
            </a:endParaRPr>
          </a:p>
          <a:p>
            <a:pPr>
              <a:lnSpc>
                <a:spcPts val="3000"/>
              </a:lnSpc>
            </a:pPr>
            <a:r>
              <a:rPr lang="en-US" altLang="zh-CN" sz="1400">
                <a:solidFill>
                  <a:srgbClr val="7F7F7F"/>
                </a:solidFill>
                <a:latin typeface="Arial Narrow" pitchFamily="34" charset="0"/>
                <a:ea typeface="微软雅黑" pitchFamily="34" charset="-122"/>
                <a:sym typeface="+mn-lt"/>
              </a:rPr>
              <a:t>            </a:t>
            </a:r>
            <a:r>
              <a:rPr lang="en-US" altLang="zh-CN" sz="1600">
                <a:solidFill>
                  <a:srgbClr val="7F7F7F"/>
                </a:solidFill>
                <a:latin typeface="Arial Narrow" pitchFamily="34" charset="0"/>
                <a:ea typeface="微软雅黑" pitchFamily="34" charset="-122"/>
                <a:sym typeface="+mn-lt"/>
              </a:rPr>
              <a:t>2014</a:t>
            </a:r>
            <a:r>
              <a:rPr lang="zh-CN" altLang="en-US" sz="1600">
                <a:solidFill>
                  <a:srgbClr val="7F7F7F"/>
                </a:solidFill>
                <a:latin typeface="Arial Narrow" pitchFamily="34" charset="0"/>
                <a:ea typeface="微软雅黑" pitchFamily="34" charset="-122"/>
                <a:sym typeface="+mn-lt"/>
              </a:rPr>
              <a:t>年学院第一届软件设计大赛中，</a:t>
            </a:r>
            <a:r>
              <a:rPr lang="en-US" altLang="zh-CN" sz="1600">
                <a:solidFill>
                  <a:srgbClr val="7F7F7F"/>
                </a:solidFill>
                <a:latin typeface="Arial Narrow" pitchFamily="34" charset="0"/>
                <a:ea typeface="微软雅黑" pitchFamily="34" charset="-122"/>
                <a:sym typeface="+mn-lt"/>
              </a:rPr>
              <a:t>2</a:t>
            </a:r>
            <a:r>
              <a:rPr lang="zh-CN" altLang="en-US" sz="1600">
                <a:solidFill>
                  <a:srgbClr val="7F7F7F"/>
                </a:solidFill>
                <a:latin typeface="Arial Narrow" pitchFamily="34" charset="0"/>
                <a:ea typeface="微软雅黑" pitchFamily="34" charset="-122"/>
                <a:sym typeface="+mn-lt"/>
              </a:rPr>
              <a:t>人获得大赛一等奖</a:t>
            </a:r>
            <a:endParaRPr lang="en-US" altLang="zh-CN" sz="1400">
              <a:solidFill>
                <a:srgbClr val="7F7F7F"/>
              </a:solidFill>
              <a:latin typeface="Arial Narrow" pitchFamily="34" charset="0"/>
              <a:ea typeface="微软雅黑" pitchFamily="34" charset="-122"/>
              <a:sym typeface="+mn-lt"/>
            </a:endParaRPr>
          </a:p>
          <a:p>
            <a:pPr>
              <a:lnSpc>
                <a:spcPts val="3000"/>
              </a:lnSpc>
            </a:pPr>
            <a:r>
              <a:rPr lang="en-US" altLang="zh-CN" sz="1400">
                <a:solidFill>
                  <a:srgbClr val="7F7F7F"/>
                </a:solidFill>
                <a:latin typeface="Arial Narrow" pitchFamily="34" charset="0"/>
                <a:ea typeface="微软雅黑" pitchFamily="34" charset="-122"/>
                <a:sym typeface="+mn-lt"/>
              </a:rPr>
              <a:t>            </a:t>
            </a:r>
            <a:r>
              <a:rPr lang="en-US" altLang="zh-CN" sz="1600">
                <a:solidFill>
                  <a:srgbClr val="7F7F7F"/>
                </a:solidFill>
                <a:latin typeface="Arial Narrow" pitchFamily="34" charset="0"/>
                <a:ea typeface="微软雅黑" pitchFamily="34" charset="-122"/>
                <a:sym typeface="+mn-lt"/>
              </a:rPr>
              <a:t>2014</a:t>
            </a:r>
            <a:r>
              <a:rPr lang="zh-CN" altLang="en-US" sz="1600">
                <a:solidFill>
                  <a:srgbClr val="7F7F7F"/>
                </a:solidFill>
                <a:latin typeface="Arial Narrow" pitchFamily="34" charset="0"/>
                <a:ea typeface="微软雅黑" pitchFamily="34" charset="-122"/>
                <a:sym typeface="+mn-lt"/>
              </a:rPr>
              <a:t>年学校举办的电子设计大赛中，我班参赛达</a:t>
            </a:r>
            <a:r>
              <a:rPr lang="en-US" altLang="zh-CN" sz="1600">
                <a:solidFill>
                  <a:srgbClr val="7F7F7F"/>
                </a:solidFill>
                <a:latin typeface="Arial Narrow" pitchFamily="34" charset="0"/>
                <a:ea typeface="微软雅黑" pitchFamily="34" charset="-122"/>
                <a:sym typeface="+mn-lt"/>
              </a:rPr>
              <a:t>11</a:t>
            </a:r>
            <a:r>
              <a:rPr lang="zh-CN" altLang="en-US" sz="1600">
                <a:solidFill>
                  <a:srgbClr val="7F7F7F"/>
                </a:solidFill>
                <a:latin typeface="Arial Narrow" pitchFamily="34" charset="0"/>
                <a:ea typeface="微软雅黑" pitchFamily="34" charset="-122"/>
                <a:sym typeface="+mn-lt"/>
              </a:rPr>
              <a:t>人，其中</a:t>
            </a:r>
            <a:r>
              <a:rPr lang="en-US" altLang="zh-CN" sz="1600">
                <a:solidFill>
                  <a:srgbClr val="7F7F7F"/>
                </a:solidFill>
                <a:latin typeface="Arial Narrow" pitchFamily="34" charset="0"/>
                <a:ea typeface="微软雅黑" pitchFamily="34" charset="-122"/>
                <a:sym typeface="+mn-lt"/>
              </a:rPr>
              <a:t>6</a:t>
            </a:r>
            <a:r>
              <a:rPr lang="zh-CN" altLang="en-US" sz="1600">
                <a:solidFill>
                  <a:srgbClr val="7F7F7F"/>
                </a:solidFill>
                <a:latin typeface="Arial Narrow" pitchFamily="34" charset="0"/>
                <a:ea typeface="微软雅黑" pitchFamily="34" charset="-122"/>
                <a:sym typeface="+mn-lt"/>
              </a:rPr>
              <a:t>人获奖</a:t>
            </a:r>
          </a:p>
        </p:txBody>
      </p:sp>
      <p:sp>
        <p:nvSpPr>
          <p:cNvPr id="4" name="燕尾形箭头 3"/>
          <p:cNvSpPr/>
          <p:nvPr/>
        </p:nvSpPr>
        <p:spPr>
          <a:xfrm>
            <a:off x="1317625" y="939800"/>
            <a:ext cx="261938" cy="188913"/>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18" name="燕尾形箭头 17"/>
          <p:cNvSpPr/>
          <p:nvPr/>
        </p:nvSpPr>
        <p:spPr>
          <a:xfrm>
            <a:off x="1319213" y="1331913"/>
            <a:ext cx="261937" cy="190500"/>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
        <p:nvSpPr>
          <p:cNvPr id="19" name="燕尾形箭头 18"/>
          <p:cNvSpPr/>
          <p:nvPr/>
        </p:nvSpPr>
        <p:spPr>
          <a:xfrm>
            <a:off x="1319213" y="1708150"/>
            <a:ext cx="261937" cy="188913"/>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5" fontAlgn="auto">
              <a:spcBef>
                <a:spcPts val="0"/>
              </a:spcBef>
              <a:spcAft>
                <a:spcPts val="0"/>
              </a:spcAft>
              <a:defRPr/>
            </a:pPr>
            <a:endParaRPr lang="zh-CN" altLang="en-US"/>
          </a:p>
        </p:txBody>
      </p:sp>
    </p:spTree>
    <p:custDataLst>
      <p:tags r:id="rId1"/>
    </p:custDataLst>
    <p:extLst>
      <p:ext uri="{BB962C8B-B14F-4D97-AF65-F5344CB8AC3E}">
        <p14:creationId xmlns:p14="http://schemas.microsoft.com/office/powerpoint/2010/main" val="211740949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200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par>
                                <p:cTn id="10" presetID="6" presetClass="emph" presetSubtype="0" accel="36667" decel="30000" autoRev="1" fill="hold" nodeType="withEffect">
                                  <p:stCondLst>
                                    <p:cond delay="0"/>
                                  </p:stCondLst>
                                  <p:childTnLst>
                                    <p:animScale>
                                      <p:cBhvr>
                                        <p:cTn id="11" dur="300" fill="hold"/>
                                        <p:tgtEl>
                                          <p:spTgt spid="2"/>
                                        </p:tgtEl>
                                      </p:cBhvr>
                                      <p:by x="120000" y="120000"/>
                                    </p:animScale>
                                  </p:childTnLst>
                                </p:cTn>
                              </p:par>
                            </p:childTnLst>
                          </p:cTn>
                        </p:par>
                        <p:par>
                          <p:cTn id="12" fill="hold">
                            <p:stCondLst>
                              <p:cond delay="260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2600"/>
                            </p:stCondLst>
                            <p:childTnLst>
                              <p:par>
                                <p:cTn id="16" presetID="1"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2600"/>
                            </p:stCondLst>
                            <p:childTnLst>
                              <p:par>
                                <p:cTn id="19" presetID="1"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2600"/>
                            </p:stCondLst>
                            <p:childTnLst>
                              <p:par>
                                <p:cTn id="22" presetID="47"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anim calcmode="lin" valueType="num">
                                      <p:cBhvr>
                                        <p:cTn id="25" dur="750" fill="hold"/>
                                        <p:tgtEl>
                                          <p:spTgt spid="20"/>
                                        </p:tgtEl>
                                        <p:attrNameLst>
                                          <p:attrName>ppt_x</p:attrName>
                                        </p:attrNameLst>
                                      </p:cBhvr>
                                      <p:tavLst>
                                        <p:tav tm="0">
                                          <p:val>
                                            <p:strVal val="#ppt_x"/>
                                          </p:val>
                                        </p:tav>
                                        <p:tav tm="100000">
                                          <p:val>
                                            <p:strVal val="#ppt_x"/>
                                          </p:val>
                                        </p:tav>
                                      </p:tavLst>
                                    </p:anim>
                                    <p:anim calcmode="lin" valueType="num">
                                      <p:cBhvr>
                                        <p:cTn id="26" dur="750" fill="hold"/>
                                        <p:tgtEl>
                                          <p:spTgt spid="20"/>
                                        </p:tgtEl>
                                        <p:attrNameLst>
                                          <p:attrName>ppt_y</p:attrName>
                                        </p:attrNameLst>
                                      </p:cBhvr>
                                      <p:tavLst>
                                        <p:tav tm="0">
                                          <p:val>
                                            <p:strVal val="#ppt_y-.1"/>
                                          </p:val>
                                        </p:tav>
                                        <p:tav tm="100000">
                                          <p:val>
                                            <p:strVal val="#ppt_y"/>
                                          </p:val>
                                        </p:tav>
                                      </p:tavLst>
                                    </p:anim>
                                  </p:childTnLst>
                                </p:cTn>
                              </p:par>
                            </p:childTnLst>
                          </p:cTn>
                        </p:par>
                        <p:par>
                          <p:cTn id="27" fill="hold">
                            <p:stCondLst>
                              <p:cond delay="3350"/>
                            </p:stCondLst>
                            <p:childTnLst>
                              <p:par>
                                <p:cTn id="28" presetID="53" presetClass="entr" presetSubtype="16"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300" fill="hold"/>
                                        <p:tgtEl>
                                          <p:spTgt spid="14"/>
                                        </p:tgtEl>
                                        <p:attrNameLst>
                                          <p:attrName>ppt_w</p:attrName>
                                        </p:attrNameLst>
                                      </p:cBhvr>
                                      <p:tavLst>
                                        <p:tav tm="0">
                                          <p:val>
                                            <p:fltVal val="0"/>
                                          </p:val>
                                        </p:tav>
                                        <p:tav tm="100000">
                                          <p:val>
                                            <p:strVal val="#ppt_w"/>
                                          </p:val>
                                        </p:tav>
                                      </p:tavLst>
                                    </p:anim>
                                    <p:anim calcmode="lin" valueType="num">
                                      <p:cBhvr>
                                        <p:cTn id="31" dur="300" fill="hold"/>
                                        <p:tgtEl>
                                          <p:spTgt spid="14"/>
                                        </p:tgtEl>
                                        <p:attrNameLst>
                                          <p:attrName>ppt_h</p:attrName>
                                        </p:attrNameLst>
                                      </p:cBhvr>
                                      <p:tavLst>
                                        <p:tav tm="0">
                                          <p:val>
                                            <p:fltVal val="0"/>
                                          </p:val>
                                        </p:tav>
                                        <p:tav tm="100000">
                                          <p:val>
                                            <p:strVal val="#ppt_h"/>
                                          </p:val>
                                        </p:tav>
                                      </p:tavLst>
                                    </p:anim>
                                    <p:animEffect transition="in" filter="fade">
                                      <p:cBhvr>
                                        <p:cTn id="32" dur="300"/>
                                        <p:tgtEl>
                                          <p:spTgt spid="14"/>
                                        </p:tgtEl>
                                      </p:cBhvr>
                                    </p:animEffect>
                                  </p:childTnLst>
                                </p:cTn>
                              </p:par>
                              <p:par>
                                <p:cTn id="33" presetID="6" presetClass="emph" presetSubtype="0" accel="36667" decel="30000" autoRev="1" fill="hold" grpId="1" nodeType="withEffect">
                                  <p:stCondLst>
                                    <p:cond delay="0"/>
                                  </p:stCondLst>
                                  <p:childTnLst>
                                    <p:animScale>
                                      <p:cBhvr>
                                        <p:cTn id="34" dur="300" fill="hold"/>
                                        <p:tgtEl>
                                          <p:spTgt spid="14"/>
                                        </p:tgtEl>
                                      </p:cBhvr>
                                      <p:by x="120000" y="120000"/>
                                    </p:animScale>
                                  </p:childTnLst>
                                </p:cTn>
                              </p:par>
                              <p:par>
                                <p:cTn id="35" presetID="32" presetClass="emph" presetSubtype="0" fill="hold" grpId="2" nodeType="withEffect">
                                  <p:stCondLst>
                                    <p:cond delay="0"/>
                                  </p:stCondLst>
                                  <p:childTnLst>
                                    <p:animRot by="120000">
                                      <p:cBhvr>
                                        <p:cTn id="36" dur="60" fill="hold">
                                          <p:stCondLst>
                                            <p:cond delay="0"/>
                                          </p:stCondLst>
                                        </p:cTn>
                                        <p:tgtEl>
                                          <p:spTgt spid="14"/>
                                        </p:tgtEl>
                                        <p:attrNameLst>
                                          <p:attrName>r</p:attrName>
                                        </p:attrNameLst>
                                      </p:cBhvr>
                                    </p:animRot>
                                    <p:animRot by="-240000">
                                      <p:cBhvr>
                                        <p:cTn id="37" dur="120" fill="hold">
                                          <p:stCondLst>
                                            <p:cond delay="120"/>
                                          </p:stCondLst>
                                        </p:cTn>
                                        <p:tgtEl>
                                          <p:spTgt spid="14"/>
                                        </p:tgtEl>
                                        <p:attrNameLst>
                                          <p:attrName>r</p:attrName>
                                        </p:attrNameLst>
                                      </p:cBhvr>
                                    </p:animRot>
                                    <p:animRot by="240000">
                                      <p:cBhvr>
                                        <p:cTn id="38" dur="120" fill="hold">
                                          <p:stCondLst>
                                            <p:cond delay="240"/>
                                          </p:stCondLst>
                                        </p:cTn>
                                        <p:tgtEl>
                                          <p:spTgt spid="14"/>
                                        </p:tgtEl>
                                        <p:attrNameLst>
                                          <p:attrName>r</p:attrName>
                                        </p:attrNameLst>
                                      </p:cBhvr>
                                    </p:animRot>
                                    <p:animRot by="-240000">
                                      <p:cBhvr>
                                        <p:cTn id="39" dur="120" fill="hold">
                                          <p:stCondLst>
                                            <p:cond delay="360"/>
                                          </p:stCondLst>
                                        </p:cTn>
                                        <p:tgtEl>
                                          <p:spTgt spid="14"/>
                                        </p:tgtEl>
                                        <p:attrNameLst>
                                          <p:attrName>r</p:attrName>
                                        </p:attrNameLst>
                                      </p:cBhvr>
                                    </p:animRot>
                                    <p:animRot by="120000">
                                      <p:cBhvr>
                                        <p:cTn id="40" dur="120" fill="hold">
                                          <p:stCondLst>
                                            <p:cond delay="480"/>
                                          </p:stCondLst>
                                        </p:cTn>
                                        <p:tgtEl>
                                          <p:spTgt spid="14"/>
                                        </p:tgtEl>
                                        <p:attrNameLst>
                                          <p:attrName>r</p:attrName>
                                        </p:attrNameLst>
                                      </p:cBhvr>
                                    </p:animRot>
                                  </p:childTnLst>
                                </p:cTn>
                              </p:par>
                              <p:par>
                                <p:cTn id="41" presetID="2" presetClass="entr" presetSubtype="6"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47" presetClass="entr" presetSubtype="0" fill="hold" grpId="0" nodeType="withEffect">
                                  <p:stCondLst>
                                    <p:cond delay="5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anim calcmode="lin" valueType="num">
                                      <p:cBhvr>
                                        <p:cTn id="48" dur="500" fill="hold"/>
                                        <p:tgtEl>
                                          <p:spTgt spid="3"/>
                                        </p:tgtEl>
                                        <p:attrNameLst>
                                          <p:attrName>ppt_x</p:attrName>
                                        </p:attrNameLst>
                                      </p:cBhvr>
                                      <p:tavLst>
                                        <p:tav tm="0">
                                          <p:val>
                                            <p:strVal val="#ppt_x"/>
                                          </p:val>
                                        </p:tav>
                                        <p:tav tm="100000">
                                          <p:val>
                                            <p:strVal val="#ppt_x"/>
                                          </p:val>
                                        </p:tav>
                                      </p:tavLst>
                                    </p:anim>
                                    <p:anim calcmode="lin" valueType="num">
                                      <p:cBhvr>
                                        <p:cTn id="49" dur="500" fill="hold"/>
                                        <p:tgtEl>
                                          <p:spTgt spid="3"/>
                                        </p:tgtEl>
                                        <p:attrNameLst>
                                          <p:attrName>ppt_y</p:attrName>
                                        </p:attrNameLst>
                                      </p:cBhvr>
                                      <p:tavLst>
                                        <p:tav tm="0">
                                          <p:val>
                                            <p:strVal val="#ppt_y-.1"/>
                                          </p:val>
                                        </p:tav>
                                        <p:tav tm="100000">
                                          <p:val>
                                            <p:strVal val="#ppt_y"/>
                                          </p:val>
                                        </p:tav>
                                      </p:tavLst>
                                    </p:anim>
                                  </p:childTnLst>
                                </p:cTn>
                              </p:par>
                            </p:childTnLst>
                          </p:cTn>
                        </p:par>
                        <p:par>
                          <p:cTn id="50" fill="hold">
                            <p:stCondLst>
                              <p:cond delay="4350"/>
                            </p:stCondLst>
                            <p:childTnLst>
                              <p:par>
                                <p:cTn id="51" presetID="53" presetClass="entr" presetSubtype="16"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300" fill="hold"/>
                                        <p:tgtEl>
                                          <p:spTgt spid="12"/>
                                        </p:tgtEl>
                                        <p:attrNameLst>
                                          <p:attrName>ppt_w</p:attrName>
                                        </p:attrNameLst>
                                      </p:cBhvr>
                                      <p:tavLst>
                                        <p:tav tm="0">
                                          <p:val>
                                            <p:fltVal val="0"/>
                                          </p:val>
                                        </p:tav>
                                        <p:tav tm="100000">
                                          <p:val>
                                            <p:strVal val="#ppt_w"/>
                                          </p:val>
                                        </p:tav>
                                      </p:tavLst>
                                    </p:anim>
                                    <p:anim calcmode="lin" valueType="num">
                                      <p:cBhvr>
                                        <p:cTn id="54" dur="300" fill="hold"/>
                                        <p:tgtEl>
                                          <p:spTgt spid="12"/>
                                        </p:tgtEl>
                                        <p:attrNameLst>
                                          <p:attrName>ppt_h</p:attrName>
                                        </p:attrNameLst>
                                      </p:cBhvr>
                                      <p:tavLst>
                                        <p:tav tm="0">
                                          <p:val>
                                            <p:fltVal val="0"/>
                                          </p:val>
                                        </p:tav>
                                        <p:tav tm="100000">
                                          <p:val>
                                            <p:strVal val="#ppt_h"/>
                                          </p:val>
                                        </p:tav>
                                      </p:tavLst>
                                    </p:anim>
                                    <p:animEffect transition="in" filter="fade">
                                      <p:cBhvr>
                                        <p:cTn id="55" dur="300"/>
                                        <p:tgtEl>
                                          <p:spTgt spid="12"/>
                                        </p:tgtEl>
                                      </p:cBhvr>
                                    </p:animEffect>
                                  </p:childTnLst>
                                </p:cTn>
                              </p:par>
                              <p:par>
                                <p:cTn id="56" presetID="6" presetClass="emph" presetSubtype="0" accel="36667" decel="30000" autoRev="1" fill="hold" grpId="1" nodeType="withEffect">
                                  <p:stCondLst>
                                    <p:cond delay="0"/>
                                  </p:stCondLst>
                                  <p:childTnLst>
                                    <p:animScale>
                                      <p:cBhvr>
                                        <p:cTn id="57" dur="300" fill="hold"/>
                                        <p:tgtEl>
                                          <p:spTgt spid="12"/>
                                        </p:tgtEl>
                                      </p:cBhvr>
                                      <p:by x="120000" y="120000"/>
                                    </p:animScale>
                                  </p:childTnLst>
                                </p:cTn>
                              </p:par>
                              <p:par>
                                <p:cTn id="58" presetID="32" presetClass="emph" presetSubtype="0" fill="hold" grpId="2" nodeType="withEffect">
                                  <p:stCondLst>
                                    <p:cond delay="0"/>
                                  </p:stCondLst>
                                  <p:childTnLst>
                                    <p:animRot by="120000">
                                      <p:cBhvr>
                                        <p:cTn id="59" dur="60" fill="hold">
                                          <p:stCondLst>
                                            <p:cond delay="0"/>
                                          </p:stCondLst>
                                        </p:cTn>
                                        <p:tgtEl>
                                          <p:spTgt spid="12"/>
                                        </p:tgtEl>
                                        <p:attrNameLst>
                                          <p:attrName>r</p:attrName>
                                        </p:attrNameLst>
                                      </p:cBhvr>
                                    </p:animRot>
                                    <p:animRot by="-240000">
                                      <p:cBhvr>
                                        <p:cTn id="60" dur="120" fill="hold">
                                          <p:stCondLst>
                                            <p:cond delay="120"/>
                                          </p:stCondLst>
                                        </p:cTn>
                                        <p:tgtEl>
                                          <p:spTgt spid="12"/>
                                        </p:tgtEl>
                                        <p:attrNameLst>
                                          <p:attrName>r</p:attrName>
                                        </p:attrNameLst>
                                      </p:cBhvr>
                                    </p:animRot>
                                    <p:animRot by="240000">
                                      <p:cBhvr>
                                        <p:cTn id="61" dur="120" fill="hold">
                                          <p:stCondLst>
                                            <p:cond delay="240"/>
                                          </p:stCondLst>
                                        </p:cTn>
                                        <p:tgtEl>
                                          <p:spTgt spid="12"/>
                                        </p:tgtEl>
                                        <p:attrNameLst>
                                          <p:attrName>r</p:attrName>
                                        </p:attrNameLst>
                                      </p:cBhvr>
                                    </p:animRot>
                                    <p:animRot by="-240000">
                                      <p:cBhvr>
                                        <p:cTn id="62" dur="120" fill="hold">
                                          <p:stCondLst>
                                            <p:cond delay="360"/>
                                          </p:stCondLst>
                                        </p:cTn>
                                        <p:tgtEl>
                                          <p:spTgt spid="12"/>
                                        </p:tgtEl>
                                        <p:attrNameLst>
                                          <p:attrName>r</p:attrName>
                                        </p:attrNameLst>
                                      </p:cBhvr>
                                    </p:animRot>
                                    <p:animRot by="120000">
                                      <p:cBhvr>
                                        <p:cTn id="63" dur="120" fill="hold">
                                          <p:stCondLst>
                                            <p:cond delay="480"/>
                                          </p:stCondLst>
                                        </p:cTn>
                                        <p:tgtEl>
                                          <p:spTgt spid="12"/>
                                        </p:tgtEl>
                                        <p:attrNameLst>
                                          <p:attrName>r</p:attrName>
                                        </p:attrNameLst>
                                      </p:cBhvr>
                                    </p:animRot>
                                  </p:childTnLst>
                                </p:cTn>
                              </p:par>
                              <p:par>
                                <p:cTn id="64" presetID="2" presetClass="entr" presetSubtype="6" fill="hold" grpId="0" nodeType="withEffect">
                                  <p:stCondLst>
                                    <p:cond delay="250"/>
                                  </p:stCondLst>
                                  <p:childTnLst>
                                    <p:set>
                                      <p:cBhvr>
                                        <p:cTn id="65" dur="1" fill="hold">
                                          <p:stCondLst>
                                            <p:cond delay="0"/>
                                          </p:stCondLst>
                                        </p:cTn>
                                        <p:tgtEl>
                                          <p:spTgt spid="16"/>
                                        </p:tgtEl>
                                        <p:attrNameLst>
                                          <p:attrName>style.visibility</p:attrName>
                                        </p:attrNameLst>
                                      </p:cBhvr>
                                      <p:to>
                                        <p:strVal val="visible"/>
                                      </p:to>
                                    </p:set>
                                    <p:anim calcmode="lin" valueType="num">
                                      <p:cBhvr additive="base">
                                        <p:cTn id="66" dur="500" fill="hold"/>
                                        <p:tgtEl>
                                          <p:spTgt spid="16"/>
                                        </p:tgtEl>
                                        <p:attrNameLst>
                                          <p:attrName>ppt_x</p:attrName>
                                        </p:attrNameLst>
                                      </p:cBhvr>
                                      <p:tavLst>
                                        <p:tav tm="0">
                                          <p:val>
                                            <p:strVal val="1+#ppt_w/2"/>
                                          </p:val>
                                        </p:tav>
                                        <p:tav tm="100000">
                                          <p:val>
                                            <p:strVal val="#ppt_x"/>
                                          </p:val>
                                        </p:tav>
                                      </p:tavLst>
                                    </p:anim>
                                    <p:anim calcmode="lin" valueType="num">
                                      <p:cBhvr additive="base">
                                        <p:cTn id="67" dur="500" fill="hold"/>
                                        <p:tgtEl>
                                          <p:spTgt spid="16"/>
                                        </p:tgtEl>
                                        <p:attrNameLst>
                                          <p:attrName>ppt_y</p:attrName>
                                        </p:attrNameLst>
                                      </p:cBhvr>
                                      <p:tavLst>
                                        <p:tav tm="0">
                                          <p:val>
                                            <p:strVal val="1+#ppt_h/2"/>
                                          </p:val>
                                        </p:tav>
                                        <p:tav tm="100000">
                                          <p:val>
                                            <p:strVal val="#ppt_y"/>
                                          </p:val>
                                        </p:tav>
                                      </p:tavLst>
                                    </p:anim>
                                  </p:childTnLst>
                                </p:cTn>
                              </p:par>
                              <p:par>
                                <p:cTn id="68" presetID="47" presetClass="entr" presetSubtype="0" fill="hold" grpId="0" nodeType="withEffect">
                                  <p:stCondLst>
                                    <p:cond delay="50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anim calcmode="lin" valueType="num">
                                      <p:cBhvr>
                                        <p:cTn id="71" dur="500" fill="hold"/>
                                        <p:tgtEl>
                                          <p:spTgt spid="7"/>
                                        </p:tgtEl>
                                        <p:attrNameLst>
                                          <p:attrName>ppt_x</p:attrName>
                                        </p:attrNameLst>
                                      </p:cBhvr>
                                      <p:tavLst>
                                        <p:tav tm="0">
                                          <p:val>
                                            <p:strVal val="#ppt_x"/>
                                          </p:val>
                                        </p:tav>
                                        <p:tav tm="100000">
                                          <p:val>
                                            <p:strVal val="#ppt_x"/>
                                          </p:val>
                                        </p:tav>
                                      </p:tavLst>
                                    </p:anim>
                                    <p:anim calcmode="lin" valueType="num">
                                      <p:cBhvr>
                                        <p:cTn id="72" dur="500" fill="hold"/>
                                        <p:tgtEl>
                                          <p:spTgt spid="7"/>
                                        </p:tgtEl>
                                        <p:attrNameLst>
                                          <p:attrName>ppt_y</p:attrName>
                                        </p:attrNameLst>
                                      </p:cBhvr>
                                      <p:tavLst>
                                        <p:tav tm="0">
                                          <p:val>
                                            <p:strVal val="#ppt_y-.1"/>
                                          </p:val>
                                        </p:tav>
                                        <p:tav tm="100000">
                                          <p:val>
                                            <p:strVal val="#ppt_y"/>
                                          </p:val>
                                        </p:tav>
                                      </p:tavLst>
                                    </p:anim>
                                  </p:childTnLst>
                                </p:cTn>
                              </p:par>
                            </p:childTnLst>
                          </p:cTn>
                        </p:par>
                        <p:par>
                          <p:cTn id="73" fill="hold">
                            <p:stCondLst>
                              <p:cond delay="5350"/>
                            </p:stCondLst>
                            <p:childTnLst>
                              <p:par>
                                <p:cTn id="74" presetID="53" presetClass="entr" presetSubtype="16"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300" fill="hold"/>
                                        <p:tgtEl>
                                          <p:spTgt spid="13"/>
                                        </p:tgtEl>
                                        <p:attrNameLst>
                                          <p:attrName>ppt_w</p:attrName>
                                        </p:attrNameLst>
                                      </p:cBhvr>
                                      <p:tavLst>
                                        <p:tav tm="0">
                                          <p:val>
                                            <p:fltVal val="0"/>
                                          </p:val>
                                        </p:tav>
                                        <p:tav tm="100000">
                                          <p:val>
                                            <p:strVal val="#ppt_w"/>
                                          </p:val>
                                        </p:tav>
                                      </p:tavLst>
                                    </p:anim>
                                    <p:anim calcmode="lin" valueType="num">
                                      <p:cBhvr>
                                        <p:cTn id="77" dur="300" fill="hold"/>
                                        <p:tgtEl>
                                          <p:spTgt spid="13"/>
                                        </p:tgtEl>
                                        <p:attrNameLst>
                                          <p:attrName>ppt_h</p:attrName>
                                        </p:attrNameLst>
                                      </p:cBhvr>
                                      <p:tavLst>
                                        <p:tav tm="0">
                                          <p:val>
                                            <p:fltVal val="0"/>
                                          </p:val>
                                        </p:tav>
                                        <p:tav tm="100000">
                                          <p:val>
                                            <p:strVal val="#ppt_h"/>
                                          </p:val>
                                        </p:tav>
                                      </p:tavLst>
                                    </p:anim>
                                    <p:animEffect transition="in" filter="fade">
                                      <p:cBhvr>
                                        <p:cTn id="78" dur="300"/>
                                        <p:tgtEl>
                                          <p:spTgt spid="13"/>
                                        </p:tgtEl>
                                      </p:cBhvr>
                                    </p:animEffect>
                                  </p:childTnLst>
                                </p:cTn>
                              </p:par>
                              <p:par>
                                <p:cTn id="79" presetID="6" presetClass="emph" presetSubtype="0" accel="36667" decel="30000" autoRev="1" fill="hold" grpId="1" nodeType="withEffect">
                                  <p:stCondLst>
                                    <p:cond delay="0"/>
                                  </p:stCondLst>
                                  <p:childTnLst>
                                    <p:animScale>
                                      <p:cBhvr>
                                        <p:cTn id="80" dur="300" fill="hold"/>
                                        <p:tgtEl>
                                          <p:spTgt spid="13"/>
                                        </p:tgtEl>
                                      </p:cBhvr>
                                      <p:by x="120000" y="120000"/>
                                    </p:animScale>
                                  </p:childTnLst>
                                </p:cTn>
                              </p:par>
                              <p:par>
                                <p:cTn id="81" presetID="32" presetClass="emph" presetSubtype="0" fill="hold" grpId="2" nodeType="withEffect">
                                  <p:stCondLst>
                                    <p:cond delay="0"/>
                                  </p:stCondLst>
                                  <p:childTnLst>
                                    <p:animRot by="120000">
                                      <p:cBhvr>
                                        <p:cTn id="82" dur="60" fill="hold">
                                          <p:stCondLst>
                                            <p:cond delay="0"/>
                                          </p:stCondLst>
                                        </p:cTn>
                                        <p:tgtEl>
                                          <p:spTgt spid="13"/>
                                        </p:tgtEl>
                                        <p:attrNameLst>
                                          <p:attrName>r</p:attrName>
                                        </p:attrNameLst>
                                      </p:cBhvr>
                                    </p:animRot>
                                    <p:animRot by="-240000">
                                      <p:cBhvr>
                                        <p:cTn id="83" dur="120" fill="hold">
                                          <p:stCondLst>
                                            <p:cond delay="120"/>
                                          </p:stCondLst>
                                        </p:cTn>
                                        <p:tgtEl>
                                          <p:spTgt spid="13"/>
                                        </p:tgtEl>
                                        <p:attrNameLst>
                                          <p:attrName>r</p:attrName>
                                        </p:attrNameLst>
                                      </p:cBhvr>
                                    </p:animRot>
                                    <p:animRot by="240000">
                                      <p:cBhvr>
                                        <p:cTn id="84" dur="120" fill="hold">
                                          <p:stCondLst>
                                            <p:cond delay="240"/>
                                          </p:stCondLst>
                                        </p:cTn>
                                        <p:tgtEl>
                                          <p:spTgt spid="13"/>
                                        </p:tgtEl>
                                        <p:attrNameLst>
                                          <p:attrName>r</p:attrName>
                                        </p:attrNameLst>
                                      </p:cBhvr>
                                    </p:animRot>
                                    <p:animRot by="-240000">
                                      <p:cBhvr>
                                        <p:cTn id="85" dur="120" fill="hold">
                                          <p:stCondLst>
                                            <p:cond delay="360"/>
                                          </p:stCondLst>
                                        </p:cTn>
                                        <p:tgtEl>
                                          <p:spTgt spid="13"/>
                                        </p:tgtEl>
                                        <p:attrNameLst>
                                          <p:attrName>r</p:attrName>
                                        </p:attrNameLst>
                                      </p:cBhvr>
                                    </p:animRot>
                                    <p:animRot by="120000">
                                      <p:cBhvr>
                                        <p:cTn id="86" dur="120" fill="hold">
                                          <p:stCondLst>
                                            <p:cond delay="480"/>
                                          </p:stCondLst>
                                        </p:cTn>
                                        <p:tgtEl>
                                          <p:spTgt spid="13"/>
                                        </p:tgtEl>
                                        <p:attrNameLst>
                                          <p:attrName>r</p:attrName>
                                        </p:attrNameLst>
                                      </p:cBhvr>
                                    </p:animRot>
                                  </p:childTnLst>
                                </p:cTn>
                              </p:par>
                              <p:par>
                                <p:cTn id="87" presetID="2" presetClass="entr" presetSubtype="6" fill="hold" grpId="0" nodeType="withEffect">
                                  <p:stCondLst>
                                    <p:cond delay="250"/>
                                  </p:stCondLst>
                                  <p:childTnLst>
                                    <p:set>
                                      <p:cBhvr>
                                        <p:cTn id="88" dur="1" fill="hold">
                                          <p:stCondLst>
                                            <p:cond delay="0"/>
                                          </p:stCondLst>
                                        </p:cTn>
                                        <p:tgtEl>
                                          <p:spTgt spid="17"/>
                                        </p:tgtEl>
                                        <p:attrNameLst>
                                          <p:attrName>style.visibility</p:attrName>
                                        </p:attrNameLst>
                                      </p:cBhvr>
                                      <p:to>
                                        <p:strVal val="visible"/>
                                      </p:to>
                                    </p:set>
                                    <p:anim calcmode="lin" valueType="num">
                                      <p:cBhvr additive="base">
                                        <p:cTn id="89" dur="500" fill="hold"/>
                                        <p:tgtEl>
                                          <p:spTgt spid="17"/>
                                        </p:tgtEl>
                                        <p:attrNameLst>
                                          <p:attrName>ppt_x</p:attrName>
                                        </p:attrNameLst>
                                      </p:cBhvr>
                                      <p:tavLst>
                                        <p:tav tm="0">
                                          <p:val>
                                            <p:strVal val="1+#ppt_w/2"/>
                                          </p:val>
                                        </p:tav>
                                        <p:tav tm="100000">
                                          <p:val>
                                            <p:strVal val="#ppt_x"/>
                                          </p:val>
                                        </p:tav>
                                      </p:tavLst>
                                    </p:anim>
                                    <p:anim calcmode="lin" valueType="num">
                                      <p:cBhvr additive="base">
                                        <p:cTn id="90" dur="500" fill="hold"/>
                                        <p:tgtEl>
                                          <p:spTgt spid="17"/>
                                        </p:tgtEl>
                                        <p:attrNameLst>
                                          <p:attrName>ppt_y</p:attrName>
                                        </p:attrNameLst>
                                      </p:cBhvr>
                                      <p:tavLst>
                                        <p:tav tm="0">
                                          <p:val>
                                            <p:strVal val="1+#ppt_h/2"/>
                                          </p:val>
                                        </p:tav>
                                        <p:tav tm="100000">
                                          <p:val>
                                            <p:strVal val="#ppt_y"/>
                                          </p:val>
                                        </p:tav>
                                      </p:tavLst>
                                    </p:anim>
                                  </p:childTnLst>
                                </p:cTn>
                              </p:par>
                              <p:par>
                                <p:cTn id="91" presetID="47" presetClass="entr" presetSubtype="0" fill="hold" grpId="0" nodeType="withEffect">
                                  <p:stCondLst>
                                    <p:cond delay="50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500"/>
                                        <p:tgtEl>
                                          <p:spTgt spid="8"/>
                                        </p:tgtEl>
                                      </p:cBhvr>
                                    </p:animEffect>
                                    <p:anim calcmode="lin" valueType="num">
                                      <p:cBhvr>
                                        <p:cTn id="94" dur="500" fill="hold"/>
                                        <p:tgtEl>
                                          <p:spTgt spid="8"/>
                                        </p:tgtEl>
                                        <p:attrNameLst>
                                          <p:attrName>ppt_x</p:attrName>
                                        </p:attrNameLst>
                                      </p:cBhvr>
                                      <p:tavLst>
                                        <p:tav tm="0">
                                          <p:val>
                                            <p:strVal val="#ppt_x"/>
                                          </p:val>
                                        </p:tav>
                                        <p:tav tm="100000">
                                          <p:val>
                                            <p:strVal val="#ppt_x"/>
                                          </p:val>
                                        </p:tav>
                                      </p:tavLst>
                                    </p:anim>
                                    <p:anim calcmode="lin" valueType="num">
                                      <p:cBhvr>
                                        <p:cTn id="95"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6" grpId="0" animBg="1"/>
      <p:bldP spid="17" grpId="0" animBg="1"/>
      <p:bldP spid="20" grpId="0"/>
      <p:bldP spid="4"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MH_Text_1"/>
          <p:cNvSpPr>
            <a:spLocks noChangeArrowheads="1"/>
          </p:cNvSpPr>
          <p:nvPr>
            <p:custDataLst>
              <p:tags r:id="rId2"/>
            </p:custDataLst>
          </p:nvPr>
        </p:nvSpPr>
        <p:spPr bwMode="auto">
          <a:xfrm>
            <a:off x="1187450" y="2500313"/>
            <a:ext cx="1368425" cy="547687"/>
          </a:xfrm>
          <a:prstGeom prst="rect">
            <a:avLst/>
          </a:prstGeom>
          <a:solidFill>
            <a:srgbClr val="F1C341">
              <a:alpha val="85097"/>
            </a:srgbClr>
          </a:solidFill>
          <a:ln>
            <a:noFill/>
          </a:ln>
          <a:extLst/>
        </p:spPr>
        <p:txBody>
          <a:bodyPr lIns="91436" tIns="45718" rIns="91436" bIns="45718"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defTabSz="914355" fontAlgn="auto">
              <a:lnSpc>
                <a:spcPct val="130000"/>
              </a:lnSpc>
              <a:spcBef>
                <a:spcPts val="0"/>
              </a:spcBef>
              <a:spcAft>
                <a:spcPts val="0"/>
              </a:spcAft>
              <a:defRPr/>
            </a:pPr>
            <a:r>
              <a:rPr lang="zh-CN" altLang="en-US" sz="1400" b="1" dirty="0" smtClean="0">
                <a:solidFill>
                  <a:srgbClr val="F8F8F8"/>
                </a:solidFill>
                <a:latin typeface="+mn-lt"/>
                <a:ea typeface="+mn-ea"/>
                <a:cs typeface="+mn-ea"/>
                <a:sym typeface="+mn-lt"/>
              </a:rPr>
              <a:t>全国英语</a:t>
            </a:r>
            <a:r>
              <a:rPr lang="zh-CN" altLang="en-US" sz="1400" b="1" dirty="0">
                <a:solidFill>
                  <a:srgbClr val="F8F8F8"/>
                </a:solidFill>
                <a:latin typeface="+mn-lt"/>
                <a:ea typeface="+mn-ea"/>
                <a:cs typeface="+mn-ea"/>
                <a:sym typeface="+mn-lt"/>
              </a:rPr>
              <a:t>竞赛</a:t>
            </a:r>
          </a:p>
        </p:txBody>
      </p:sp>
      <p:sp>
        <p:nvSpPr>
          <p:cNvPr id="3074" name="MH_Picture_1"/>
          <p:cNvSpPr>
            <a:spLocks noChangeArrowheads="1"/>
          </p:cNvSpPr>
          <p:nvPr>
            <p:custDataLst>
              <p:tags r:id="rId3"/>
            </p:custDataLst>
          </p:nvPr>
        </p:nvSpPr>
        <p:spPr bwMode="auto">
          <a:xfrm>
            <a:off x="1042988" y="1139825"/>
            <a:ext cx="1657350" cy="1243013"/>
          </a:xfrm>
          <a:prstGeom prst="rect">
            <a:avLst/>
          </a:prstGeom>
          <a:blipFill dpi="0" rotWithShape="1">
            <a:blip r:embed="rId17"/>
            <a:srcRect/>
            <a:stretch>
              <a:fillRect/>
            </a:stretch>
          </a:blipFill>
          <a:ln>
            <a:noFill/>
          </a:ln>
          <a:extLst/>
        </p:spPr>
        <p:txBody>
          <a:bodyPr lIns="91436" tIns="45718" rIns="91436" bIns="45718"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sp>
        <p:nvSpPr>
          <p:cNvPr id="3075" name="MH_Picture_2"/>
          <p:cNvSpPr>
            <a:spLocks noChangeArrowheads="1"/>
          </p:cNvSpPr>
          <p:nvPr>
            <p:custDataLst>
              <p:tags r:id="rId4"/>
            </p:custDataLst>
          </p:nvPr>
        </p:nvSpPr>
        <p:spPr bwMode="auto">
          <a:xfrm>
            <a:off x="2843213" y="1400175"/>
            <a:ext cx="1657350" cy="1241425"/>
          </a:xfrm>
          <a:prstGeom prst="rect">
            <a:avLst/>
          </a:prstGeom>
          <a:blipFill dpi="0" rotWithShape="1">
            <a:blip r:embed="rId18"/>
            <a:srcRect/>
            <a:stretch>
              <a:fillRect/>
            </a:stretch>
          </a:blipFill>
          <a:ln>
            <a:noFill/>
          </a:ln>
          <a:extLst/>
        </p:spPr>
        <p:txBody>
          <a:bodyPr lIns="91436" tIns="45718" rIns="91436" bIns="45718"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sp>
        <p:nvSpPr>
          <p:cNvPr id="3076" name="MH_Picture_4"/>
          <p:cNvSpPr>
            <a:spLocks noChangeArrowheads="1"/>
          </p:cNvSpPr>
          <p:nvPr>
            <p:custDataLst>
              <p:tags r:id="rId5"/>
            </p:custDataLst>
          </p:nvPr>
        </p:nvSpPr>
        <p:spPr bwMode="auto">
          <a:xfrm>
            <a:off x="6442075" y="1831975"/>
            <a:ext cx="1655763" cy="1241425"/>
          </a:xfrm>
          <a:prstGeom prst="rect">
            <a:avLst/>
          </a:prstGeom>
          <a:blipFill dpi="0" rotWithShape="1">
            <a:blip r:embed="rId19"/>
            <a:srcRect/>
            <a:stretch>
              <a:fillRect/>
            </a:stretch>
          </a:blipFill>
          <a:ln>
            <a:noFill/>
          </a:ln>
          <a:extLst/>
        </p:spPr>
        <p:txBody>
          <a:bodyPr lIns="91436" tIns="45718" rIns="91436" bIns="45718"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sp>
        <p:nvSpPr>
          <p:cNvPr id="3077" name="MH_Picture_3"/>
          <p:cNvSpPr>
            <a:spLocks noChangeArrowheads="1"/>
          </p:cNvSpPr>
          <p:nvPr>
            <p:custDataLst>
              <p:tags r:id="rId6"/>
            </p:custDataLst>
          </p:nvPr>
        </p:nvSpPr>
        <p:spPr bwMode="auto">
          <a:xfrm>
            <a:off x="4641850" y="1625600"/>
            <a:ext cx="1657350" cy="1241425"/>
          </a:xfrm>
          <a:prstGeom prst="rect">
            <a:avLst/>
          </a:prstGeom>
          <a:blipFill dpi="0" rotWithShape="1">
            <a:blip r:embed="rId20"/>
            <a:srcRect/>
            <a:stretch>
              <a:fillRect/>
            </a:stretch>
          </a:blipFill>
          <a:ln>
            <a:noFill/>
          </a:ln>
          <a:extLst/>
        </p:spPr>
        <p:txBody>
          <a:bodyPr lIns="91436" tIns="45718" rIns="91436" bIns="45718" anchor="ctr"/>
          <a:lstStyle>
            <a:lvl1pPr>
              <a:defRPr>
                <a:solidFill>
                  <a:schemeClr val="tx1"/>
                </a:solidFill>
                <a:latin typeface="Arial Narrow" pitchFamily="34" charset="0"/>
                <a:ea typeface="微软雅黑" pitchFamily="34" charset="-122"/>
              </a:defRPr>
            </a:lvl1pPr>
            <a:lvl2pPr marL="742950" indent="-285750">
              <a:defRPr>
                <a:solidFill>
                  <a:schemeClr val="tx1"/>
                </a:solidFill>
                <a:latin typeface="Arial Narrow" pitchFamily="34" charset="0"/>
                <a:ea typeface="微软雅黑" pitchFamily="34" charset="-122"/>
              </a:defRPr>
            </a:lvl2pPr>
            <a:lvl3pPr marL="1143000" indent="-228600">
              <a:defRPr>
                <a:solidFill>
                  <a:schemeClr val="tx1"/>
                </a:solidFill>
                <a:latin typeface="Arial Narrow" pitchFamily="34" charset="0"/>
                <a:ea typeface="微软雅黑" pitchFamily="34" charset="-122"/>
              </a:defRPr>
            </a:lvl3pPr>
            <a:lvl4pPr marL="1600200" indent="-228600">
              <a:defRPr>
                <a:solidFill>
                  <a:schemeClr val="tx1"/>
                </a:solidFill>
                <a:latin typeface="Arial Narrow" pitchFamily="34" charset="0"/>
                <a:ea typeface="微软雅黑" pitchFamily="34" charset="-122"/>
              </a:defRPr>
            </a:lvl4pPr>
            <a:lvl5pPr marL="2057400" indent="-228600">
              <a:defRPr>
                <a:solidFill>
                  <a:schemeClr val="tx1"/>
                </a:solidFill>
                <a:latin typeface="Arial Narrow" pitchFamily="34" charset="0"/>
                <a:ea typeface="微软雅黑" pitchFamily="34" charset="-122"/>
              </a:defRPr>
            </a:lvl5pPr>
            <a:lvl6pPr marL="2514600" indent="-228600" eaLnBrk="0" fontAlgn="base" hangingPunct="0">
              <a:spcBef>
                <a:spcPct val="0"/>
              </a:spcBef>
              <a:spcAft>
                <a:spcPct val="0"/>
              </a:spcAft>
              <a:defRPr>
                <a:solidFill>
                  <a:schemeClr val="tx1"/>
                </a:solidFill>
                <a:latin typeface="Arial Narrow" pitchFamily="34" charset="0"/>
                <a:ea typeface="微软雅黑" pitchFamily="34" charset="-122"/>
              </a:defRPr>
            </a:lvl6pPr>
            <a:lvl7pPr marL="2971800" indent="-228600" eaLnBrk="0" fontAlgn="base" hangingPunct="0">
              <a:spcBef>
                <a:spcPct val="0"/>
              </a:spcBef>
              <a:spcAft>
                <a:spcPct val="0"/>
              </a:spcAft>
              <a:defRPr>
                <a:solidFill>
                  <a:schemeClr val="tx1"/>
                </a:solidFill>
                <a:latin typeface="Arial Narrow" pitchFamily="34" charset="0"/>
                <a:ea typeface="微软雅黑" pitchFamily="34" charset="-122"/>
              </a:defRPr>
            </a:lvl7pPr>
            <a:lvl8pPr marL="3429000" indent="-228600" eaLnBrk="0" fontAlgn="base" hangingPunct="0">
              <a:spcBef>
                <a:spcPct val="0"/>
              </a:spcBef>
              <a:spcAft>
                <a:spcPct val="0"/>
              </a:spcAft>
              <a:defRPr>
                <a:solidFill>
                  <a:schemeClr val="tx1"/>
                </a:solidFill>
                <a:latin typeface="Arial Narrow" pitchFamily="34" charset="0"/>
                <a:ea typeface="微软雅黑" pitchFamily="34" charset="-122"/>
              </a:defRPr>
            </a:lvl8pPr>
            <a:lvl9pPr marL="3886200" indent="-228600" eaLnBrk="0" fontAlgn="base" hangingPunct="0">
              <a:spcBef>
                <a:spcPct val="0"/>
              </a:spcBef>
              <a:spcAft>
                <a:spcPct val="0"/>
              </a:spcAft>
              <a:defRPr>
                <a:solidFill>
                  <a:schemeClr val="tx1"/>
                </a:solidFill>
                <a:latin typeface="Arial Narrow" pitchFamily="34" charset="0"/>
                <a:ea typeface="微软雅黑" pitchFamily="34" charset="-122"/>
              </a:defRPr>
            </a:lvl9pPr>
          </a:lstStyle>
          <a:p>
            <a:pPr algn="ctr" defTabSz="914355" fontAlgn="auto">
              <a:spcBef>
                <a:spcPts val="0"/>
              </a:spcBef>
              <a:spcAft>
                <a:spcPts val="0"/>
              </a:spcAft>
              <a:defRPr/>
            </a:pPr>
            <a:endParaRPr lang="zh-CN" altLang="en-US">
              <a:solidFill>
                <a:srgbClr val="FFFFFF"/>
              </a:solidFill>
              <a:latin typeface="+mn-lt"/>
              <a:ea typeface="+mn-ea"/>
              <a:cs typeface="+mn-ea"/>
              <a:sym typeface="+mn-lt"/>
            </a:endParaRPr>
          </a:p>
        </p:txBody>
      </p:sp>
      <p:sp>
        <p:nvSpPr>
          <p:cNvPr id="3079" name="MH_Text_2"/>
          <p:cNvSpPr>
            <a:spLocks noChangeArrowheads="1"/>
          </p:cNvSpPr>
          <p:nvPr>
            <p:custDataLst>
              <p:tags r:id="rId7"/>
            </p:custDataLst>
          </p:nvPr>
        </p:nvSpPr>
        <p:spPr bwMode="auto">
          <a:xfrm>
            <a:off x="2987675" y="2751138"/>
            <a:ext cx="1368425" cy="555625"/>
          </a:xfrm>
          <a:prstGeom prst="rect">
            <a:avLst/>
          </a:prstGeom>
          <a:solidFill>
            <a:srgbClr val="92D050">
              <a:alpha val="85097"/>
            </a:srgbClr>
          </a:solidFill>
          <a:ln>
            <a:noFill/>
          </a:ln>
          <a:extLst/>
        </p:spPr>
        <p:txBody>
          <a:bodyPr lIns="91436" tIns="45718" rIns="91436" bIns="45718"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defTabSz="914355" fontAlgn="auto">
              <a:lnSpc>
                <a:spcPct val="130000"/>
              </a:lnSpc>
              <a:spcBef>
                <a:spcPts val="0"/>
              </a:spcBef>
              <a:spcAft>
                <a:spcPts val="0"/>
              </a:spcAft>
              <a:defRPr/>
            </a:pPr>
            <a:r>
              <a:rPr lang="zh-CN" altLang="en-US" b="1" dirty="0" smtClean="0">
                <a:solidFill>
                  <a:srgbClr val="F8F8F8"/>
                </a:solidFill>
                <a:latin typeface="+mn-lt"/>
                <a:ea typeface="+mn-ea"/>
                <a:cs typeface="+mn-ea"/>
                <a:sym typeface="+mn-lt"/>
              </a:rPr>
              <a:t>省数学竞赛</a:t>
            </a:r>
            <a:endParaRPr lang="zh-CN" altLang="en-US" b="1" dirty="0">
              <a:solidFill>
                <a:srgbClr val="F8F8F8"/>
              </a:solidFill>
              <a:latin typeface="+mn-lt"/>
              <a:ea typeface="+mn-ea"/>
              <a:cs typeface="+mn-ea"/>
              <a:sym typeface="+mn-lt"/>
            </a:endParaRPr>
          </a:p>
        </p:txBody>
      </p:sp>
      <p:sp>
        <p:nvSpPr>
          <p:cNvPr id="3080" name="MH_Text_4"/>
          <p:cNvSpPr>
            <a:spLocks noChangeArrowheads="1"/>
          </p:cNvSpPr>
          <p:nvPr>
            <p:custDataLst>
              <p:tags r:id="rId8"/>
            </p:custDataLst>
          </p:nvPr>
        </p:nvSpPr>
        <p:spPr bwMode="auto">
          <a:xfrm>
            <a:off x="6584950" y="3182938"/>
            <a:ext cx="1368425" cy="555625"/>
          </a:xfrm>
          <a:prstGeom prst="rect">
            <a:avLst/>
          </a:prstGeom>
          <a:solidFill>
            <a:srgbClr val="4CBAC4">
              <a:alpha val="85097"/>
            </a:srgbClr>
          </a:solidFill>
          <a:ln>
            <a:noFill/>
          </a:ln>
          <a:extLst/>
        </p:spPr>
        <p:txBody>
          <a:bodyPr lIns="91436" tIns="45718" rIns="91436" bIns="45718" anchor="ctr"/>
          <a:lstStyle/>
          <a:p>
            <a:pPr algn="ctr">
              <a:lnSpc>
                <a:spcPct val="130000"/>
              </a:lnSpc>
            </a:pPr>
            <a:r>
              <a:rPr lang="zh-CN" altLang="en-US" b="1">
                <a:solidFill>
                  <a:srgbClr val="F8F8F8"/>
                </a:solidFill>
                <a:ea typeface="微软雅黑" pitchFamily="34" charset="-122"/>
                <a:sym typeface="+mn-lt"/>
              </a:rPr>
              <a:t>世纪之星</a:t>
            </a:r>
          </a:p>
        </p:txBody>
      </p:sp>
      <p:sp>
        <p:nvSpPr>
          <p:cNvPr id="3081" name="MH_Text_3"/>
          <p:cNvSpPr>
            <a:spLocks noChangeArrowheads="1"/>
          </p:cNvSpPr>
          <p:nvPr>
            <p:custDataLst>
              <p:tags r:id="rId9"/>
            </p:custDataLst>
          </p:nvPr>
        </p:nvSpPr>
        <p:spPr bwMode="auto">
          <a:xfrm>
            <a:off x="4786313" y="2974975"/>
            <a:ext cx="1368425" cy="547688"/>
          </a:xfrm>
          <a:prstGeom prst="rect">
            <a:avLst/>
          </a:prstGeom>
          <a:solidFill>
            <a:srgbClr val="F18476">
              <a:alpha val="85097"/>
            </a:srgbClr>
          </a:solidFill>
          <a:ln>
            <a:noFill/>
          </a:ln>
          <a:extLst/>
        </p:spPr>
        <p:txBody>
          <a:bodyPr lIns="91436" tIns="45718" rIns="91436" bIns="45718"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defTabSz="914355" fontAlgn="auto">
              <a:lnSpc>
                <a:spcPct val="130000"/>
              </a:lnSpc>
              <a:spcBef>
                <a:spcPts val="0"/>
              </a:spcBef>
              <a:spcAft>
                <a:spcPts val="0"/>
              </a:spcAft>
              <a:defRPr/>
            </a:pPr>
            <a:r>
              <a:rPr lang="zh-CN" altLang="en-US" b="1" dirty="0" smtClean="0">
                <a:solidFill>
                  <a:srgbClr val="F8F8F8"/>
                </a:solidFill>
                <a:latin typeface="+mn-lt"/>
                <a:ea typeface="+mn-ea"/>
                <a:cs typeface="+mn-ea"/>
                <a:sym typeface="+mn-lt"/>
              </a:rPr>
              <a:t>中华魂征文</a:t>
            </a:r>
            <a:endParaRPr lang="zh-CN" altLang="en-US" b="1" dirty="0">
              <a:solidFill>
                <a:srgbClr val="F8F8F8"/>
              </a:solidFill>
              <a:latin typeface="+mn-lt"/>
              <a:ea typeface="+mn-ea"/>
              <a:cs typeface="+mn-ea"/>
              <a:sym typeface="+mn-lt"/>
            </a:endParaRPr>
          </a:p>
        </p:txBody>
      </p:sp>
      <p:sp>
        <p:nvSpPr>
          <p:cNvPr id="18" name="MH_Desc_1"/>
          <p:cNvSpPr>
            <a:spLocks noChangeArrowheads="1"/>
          </p:cNvSpPr>
          <p:nvPr>
            <p:custDataLst>
              <p:tags r:id="rId10"/>
            </p:custDataLst>
          </p:nvPr>
        </p:nvSpPr>
        <p:spPr bwMode="auto">
          <a:xfrm>
            <a:off x="1042988" y="3795713"/>
            <a:ext cx="7054850" cy="1008062"/>
          </a:xfrm>
          <a:prstGeom prst="rect">
            <a:avLst/>
          </a:prstGeom>
          <a:noFill/>
          <a:ln>
            <a:noFill/>
          </a:ln>
          <a:extLst/>
        </p:spPr>
        <p:txBody>
          <a:bodyPr lIns="91436" tIns="45718" rIns="91436" bIns="45718">
            <a:normAutofit/>
          </a:bodyPr>
          <a:lstStyle/>
          <a:p>
            <a:pPr>
              <a:lnSpc>
                <a:spcPct val="170000"/>
              </a:lnSpc>
            </a:pPr>
            <a:r>
              <a:rPr lang="en-US" altLang="zh-CN" sz="1400">
                <a:solidFill>
                  <a:srgbClr val="83868A"/>
                </a:solidFill>
                <a:ea typeface="微软雅黑" pitchFamily="34" charset="-122"/>
                <a:sym typeface="+mn-lt"/>
              </a:rPr>
              <a:t>2014</a:t>
            </a:r>
            <a:r>
              <a:rPr lang="zh-CN" altLang="en-US" sz="1400">
                <a:solidFill>
                  <a:srgbClr val="83868A"/>
                </a:solidFill>
                <a:ea typeface="微软雅黑" pitchFamily="34" charset="-122"/>
                <a:sym typeface="+mn-lt"/>
              </a:rPr>
              <a:t>年全国大学生英语竞赛，信息学院获奖</a:t>
            </a:r>
            <a:r>
              <a:rPr lang="en-US" altLang="zh-CN" sz="1400">
                <a:solidFill>
                  <a:srgbClr val="83868A"/>
                </a:solidFill>
                <a:ea typeface="微软雅黑" pitchFamily="34" charset="-122"/>
                <a:sym typeface="+mn-lt"/>
              </a:rPr>
              <a:t>6</a:t>
            </a:r>
            <a:r>
              <a:rPr lang="zh-CN" altLang="en-US" sz="1400">
                <a:solidFill>
                  <a:srgbClr val="83868A"/>
                </a:solidFill>
                <a:ea typeface="微软雅黑" pitchFamily="34" charset="-122"/>
                <a:sym typeface="+mn-lt"/>
              </a:rPr>
              <a:t>人，我班占</a:t>
            </a:r>
            <a:r>
              <a:rPr lang="en-US" altLang="zh-CN" sz="1400">
                <a:solidFill>
                  <a:srgbClr val="83868A"/>
                </a:solidFill>
                <a:ea typeface="微软雅黑" pitchFamily="34" charset="-122"/>
                <a:sym typeface="+mn-lt"/>
              </a:rPr>
              <a:t>3</a:t>
            </a:r>
            <a:r>
              <a:rPr lang="zh-CN" altLang="en-US" sz="1400">
                <a:solidFill>
                  <a:srgbClr val="83868A"/>
                </a:solidFill>
                <a:ea typeface="微软雅黑" pitchFamily="34" charset="-122"/>
                <a:sym typeface="+mn-lt"/>
              </a:rPr>
              <a:t>人，其中</a:t>
            </a:r>
            <a:r>
              <a:rPr lang="en-US" altLang="zh-CN" sz="1400">
                <a:solidFill>
                  <a:srgbClr val="83868A"/>
                </a:solidFill>
                <a:ea typeface="微软雅黑" pitchFamily="34" charset="-122"/>
                <a:sym typeface="+mn-lt"/>
              </a:rPr>
              <a:t>1</a:t>
            </a:r>
            <a:r>
              <a:rPr lang="zh-CN" altLang="en-US" sz="1400">
                <a:solidFill>
                  <a:srgbClr val="83868A"/>
                </a:solidFill>
                <a:ea typeface="微软雅黑" pitchFamily="34" charset="-122"/>
                <a:sym typeface="+mn-lt"/>
              </a:rPr>
              <a:t>名一等奖，</a:t>
            </a:r>
            <a:r>
              <a:rPr lang="en-US" altLang="zh-CN" sz="1400">
                <a:solidFill>
                  <a:srgbClr val="83868A"/>
                </a:solidFill>
                <a:ea typeface="微软雅黑" pitchFamily="34" charset="-122"/>
                <a:sym typeface="+mn-lt"/>
              </a:rPr>
              <a:t>2</a:t>
            </a:r>
            <a:r>
              <a:rPr lang="zh-CN" altLang="en-US" sz="1400">
                <a:solidFill>
                  <a:srgbClr val="83868A"/>
                </a:solidFill>
                <a:ea typeface="微软雅黑" pitchFamily="34" charset="-122"/>
                <a:sym typeface="+mn-lt"/>
              </a:rPr>
              <a:t>名三等奖。并且连续两年摘得全国一等奖桂冠。</a:t>
            </a:r>
          </a:p>
        </p:txBody>
      </p:sp>
      <p:sp>
        <p:nvSpPr>
          <p:cNvPr id="2" name="标题 1"/>
          <p:cNvSpPr>
            <a:spLocks noGrp="1"/>
          </p:cNvSpPr>
          <p:nvPr>
            <p:ph type="title"/>
          </p:nvPr>
        </p:nvSpPr>
        <p:spPr>
          <a:xfrm>
            <a:off x="476250" y="138829"/>
            <a:ext cx="8172450" cy="481382"/>
          </a:xfrm>
        </p:spPr>
        <p:txBody>
          <a:bodyPr/>
          <a:lstStyle/>
          <a:p>
            <a:pPr defTabSz="514325" eaLnBrk="1" fontAlgn="auto" hangingPunct="1">
              <a:spcAft>
                <a:spcPts val="0"/>
              </a:spcAft>
              <a:defRPr/>
            </a:pPr>
            <a:r>
              <a:rPr lang="zh-CN" altLang="zh-CN" b="1" dirty="0">
                <a:solidFill>
                  <a:schemeClr val="bg1">
                    <a:lumMod val="50000"/>
                  </a:schemeClr>
                </a:solidFill>
              </a:rPr>
              <a:t>学科</a:t>
            </a:r>
            <a:r>
              <a:rPr lang="zh-CN" altLang="zh-CN" b="1" dirty="0" smtClean="0">
                <a:solidFill>
                  <a:schemeClr val="bg1">
                    <a:lumMod val="50000"/>
                  </a:schemeClr>
                </a:solidFill>
              </a:rPr>
              <a:t>竞赛</a:t>
            </a:r>
            <a:r>
              <a:rPr lang="zh-CN" altLang="en-US" b="1" dirty="0">
                <a:solidFill>
                  <a:schemeClr val="bg1">
                    <a:lumMod val="50000"/>
                  </a:schemeClr>
                </a:solidFill>
              </a:rPr>
              <a:t>荣誉</a:t>
            </a:r>
            <a:endParaRPr lang="zh-CN" altLang="en-US" dirty="0">
              <a:solidFill>
                <a:schemeClr val="bg1">
                  <a:lumMod val="50000"/>
                </a:schemeClr>
              </a:solidFill>
              <a:latin typeface="+mn-lt"/>
              <a:ea typeface="+mn-ea"/>
              <a:cs typeface="+mn-ea"/>
              <a:sym typeface="+mn-lt"/>
            </a:endParaRPr>
          </a:p>
        </p:txBody>
      </p:sp>
      <p:sp>
        <p:nvSpPr>
          <p:cNvPr id="13" name="MH_Other_1"/>
          <p:cNvSpPr/>
          <p:nvPr>
            <p:custDataLst>
              <p:tags r:id="rId11"/>
            </p:custDataLst>
          </p:nvPr>
        </p:nvSpPr>
        <p:spPr>
          <a:xfrm rot="5400000">
            <a:off x="1125538" y="1057275"/>
            <a:ext cx="358775" cy="523875"/>
          </a:xfrm>
          <a:prstGeom prst="rtTriangle">
            <a:avLst/>
          </a:prstGeom>
          <a:solidFill>
            <a:srgbClr val="F3CC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r>
              <a:rPr lang="en-US" altLang="zh-CN" dirty="0">
                <a:cs typeface="+mn-ea"/>
                <a:sym typeface="+mn-lt"/>
              </a:rPr>
              <a:t>`</a:t>
            </a:r>
            <a:endParaRPr lang="zh-CN" altLang="en-US" dirty="0">
              <a:cs typeface="+mn-ea"/>
              <a:sym typeface="+mn-lt"/>
            </a:endParaRPr>
          </a:p>
        </p:txBody>
      </p:sp>
      <p:sp>
        <p:nvSpPr>
          <p:cNvPr id="14" name="MH_Other_2"/>
          <p:cNvSpPr/>
          <p:nvPr>
            <p:custDataLst>
              <p:tags r:id="rId12"/>
            </p:custDataLst>
          </p:nvPr>
        </p:nvSpPr>
        <p:spPr>
          <a:xfrm rot="5400000">
            <a:off x="2926556" y="1316832"/>
            <a:ext cx="358775" cy="525462"/>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15" name="MH_Other_3"/>
          <p:cNvSpPr/>
          <p:nvPr>
            <p:custDataLst>
              <p:tags r:id="rId13"/>
            </p:custDataLst>
          </p:nvPr>
        </p:nvSpPr>
        <p:spPr>
          <a:xfrm rot="5400000">
            <a:off x="4725194" y="1542256"/>
            <a:ext cx="357188" cy="523875"/>
          </a:xfrm>
          <a:prstGeom prst="rtTriangle">
            <a:avLst/>
          </a:prstGeom>
          <a:solidFill>
            <a:srgbClr val="F1847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
        <p:nvSpPr>
          <p:cNvPr id="16" name="MH_Other_3"/>
          <p:cNvSpPr/>
          <p:nvPr>
            <p:custDataLst>
              <p:tags r:id="rId14"/>
            </p:custDataLst>
          </p:nvPr>
        </p:nvSpPr>
        <p:spPr>
          <a:xfrm rot="5400000">
            <a:off x="6524625" y="1749425"/>
            <a:ext cx="358775" cy="523875"/>
          </a:xfrm>
          <a:prstGeom prst="rtTriangle">
            <a:avLst/>
          </a:prstGeom>
          <a:solidFill>
            <a:srgbClr val="4CBAC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anchor="ctr"/>
          <a:lstStyle/>
          <a:p>
            <a:pPr algn="ctr" defTabSz="914355" fontAlgn="auto">
              <a:spcBef>
                <a:spcPts val="0"/>
              </a:spcBef>
              <a:spcAft>
                <a:spcPts val="0"/>
              </a:spcAft>
              <a:defRPr/>
            </a:pPr>
            <a:endParaRPr lang="zh-CN" altLang="en-US">
              <a:cs typeface="+mn-ea"/>
              <a:sym typeface="+mn-lt"/>
            </a:endParaRPr>
          </a:p>
        </p:txBody>
      </p:sp>
    </p:spTree>
    <p:custDataLst>
      <p:tags r:id="rId1"/>
    </p:custDataLst>
    <p:extLst>
      <p:ext uri="{BB962C8B-B14F-4D97-AF65-F5344CB8AC3E}">
        <p14:creationId xmlns:p14="http://schemas.microsoft.com/office/powerpoint/2010/main" val="33606365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par>
                                <p:cTn id="10" presetID="6" presetClass="emph" presetSubtype="0" accel="36667" decel="30000" autoRev="1" fill="hold" grpId="1" nodeType="withEffect">
                                  <p:stCondLst>
                                    <p:cond delay="0"/>
                                  </p:stCondLst>
                                  <p:childTnLst>
                                    <p:animScale>
                                      <p:cBhvr>
                                        <p:cTn id="11" dur="300" fill="hold"/>
                                        <p:tgtEl>
                                          <p:spTgt spid="2"/>
                                        </p:tgtEl>
                                      </p:cBhvr>
                                      <p:by x="120000" y="120000"/>
                                    </p:animScale>
                                  </p:childTnLst>
                                </p:cTn>
                              </p:par>
                              <p:par>
                                <p:cTn id="12" presetID="32" presetClass="emph" presetSubtype="0" fill="hold" grpId="2" nodeType="withEffect">
                                  <p:stCondLst>
                                    <p:cond delay="0"/>
                                  </p:stCondLst>
                                  <p:childTnLst>
                                    <p:animRot by="120000">
                                      <p:cBhvr>
                                        <p:cTn id="13" dur="60" fill="hold">
                                          <p:stCondLst>
                                            <p:cond delay="0"/>
                                          </p:stCondLst>
                                        </p:cTn>
                                        <p:tgtEl>
                                          <p:spTgt spid="2"/>
                                        </p:tgtEl>
                                        <p:attrNameLst>
                                          <p:attrName>r</p:attrName>
                                        </p:attrNameLst>
                                      </p:cBhvr>
                                    </p:animRot>
                                    <p:animRot by="-240000">
                                      <p:cBhvr>
                                        <p:cTn id="14" dur="120" fill="hold">
                                          <p:stCondLst>
                                            <p:cond delay="120"/>
                                          </p:stCondLst>
                                        </p:cTn>
                                        <p:tgtEl>
                                          <p:spTgt spid="2"/>
                                        </p:tgtEl>
                                        <p:attrNameLst>
                                          <p:attrName>r</p:attrName>
                                        </p:attrNameLst>
                                      </p:cBhvr>
                                    </p:animRot>
                                    <p:animRot by="240000">
                                      <p:cBhvr>
                                        <p:cTn id="15" dur="120" fill="hold">
                                          <p:stCondLst>
                                            <p:cond delay="240"/>
                                          </p:stCondLst>
                                        </p:cTn>
                                        <p:tgtEl>
                                          <p:spTgt spid="2"/>
                                        </p:tgtEl>
                                        <p:attrNameLst>
                                          <p:attrName>r</p:attrName>
                                        </p:attrNameLst>
                                      </p:cBhvr>
                                    </p:animRot>
                                    <p:animRot by="-240000">
                                      <p:cBhvr>
                                        <p:cTn id="16" dur="120" fill="hold">
                                          <p:stCondLst>
                                            <p:cond delay="360"/>
                                          </p:stCondLst>
                                        </p:cTn>
                                        <p:tgtEl>
                                          <p:spTgt spid="2"/>
                                        </p:tgtEl>
                                        <p:attrNameLst>
                                          <p:attrName>r</p:attrName>
                                        </p:attrNameLst>
                                      </p:cBhvr>
                                    </p:animRot>
                                    <p:animRot by="120000">
                                      <p:cBhvr>
                                        <p:cTn id="17" dur="120" fill="hold">
                                          <p:stCondLst>
                                            <p:cond delay="480"/>
                                          </p:stCondLst>
                                        </p:cTn>
                                        <p:tgtEl>
                                          <p:spTgt spid="2"/>
                                        </p:tgtEl>
                                        <p:attrNameLst>
                                          <p:attrName>r</p:attrName>
                                        </p:attrNameLst>
                                      </p:cBhvr>
                                    </p:animRot>
                                  </p:childTnLst>
                                </p:cTn>
                              </p:par>
                            </p:childTnLst>
                          </p:cTn>
                        </p:par>
                        <p:par>
                          <p:cTn id="18" fill="hold">
                            <p:stCondLst>
                              <p:cond delay="600"/>
                            </p:stCondLst>
                            <p:childTnLst>
                              <p:par>
                                <p:cTn id="19" presetID="2" presetClass="entr" presetSubtype="1" fill="hold" grpId="0" nodeType="afterEffect">
                                  <p:stCondLst>
                                    <p:cond delay="0"/>
                                  </p:stCondLst>
                                  <p:childTnLst>
                                    <p:set>
                                      <p:cBhvr>
                                        <p:cTn id="20" dur="1" fill="hold">
                                          <p:stCondLst>
                                            <p:cond delay="0"/>
                                          </p:stCondLst>
                                        </p:cTn>
                                        <p:tgtEl>
                                          <p:spTgt spid="3074"/>
                                        </p:tgtEl>
                                        <p:attrNameLst>
                                          <p:attrName>style.visibility</p:attrName>
                                        </p:attrNameLst>
                                      </p:cBhvr>
                                      <p:to>
                                        <p:strVal val="visible"/>
                                      </p:to>
                                    </p:set>
                                    <p:anim calcmode="lin" valueType="num">
                                      <p:cBhvr additive="base">
                                        <p:cTn id="21" dur="500" fill="hold"/>
                                        <p:tgtEl>
                                          <p:spTgt spid="3074"/>
                                        </p:tgtEl>
                                        <p:attrNameLst>
                                          <p:attrName>ppt_x</p:attrName>
                                        </p:attrNameLst>
                                      </p:cBhvr>
                                      <p:tavLst>
                                        <p:tav tm="0">
                                          <p:val>
                                            <p:strVal val="#ppt_x"/>
                                          </p:val>
                                        </p:tav>
                                        <p:tav tm="100000">
                                          <p:val>
                                            <p:strVal val="#ppt_x"/>
                                          </p:val>
                                        </p:tav>
                                      </p:tavLst>
                                    </p:anim>
                                    <p:anim calcmode="lin" valueType="num">
                                      <p:cBhvr additive="base">
                                        <p:cTn id="22" dur="500" fill="hold"/>
                                        <p:tgtEl>
                                          <p:spTgt spid="3074"/>
                                        </p:tgtEl>
                                        <p:attrNameLst>
                                          <p:attrName>ppt_y</p:attrName>
                                        </p:attrNameLst>
                                      </p:cBhvr>
                                      <p:tavLst>
                                        <p:tav tm="0">
                                          <p:val>
                                            <p:strVal val="0-#ppt_h/2"/>
                                          </p:val>
                                        </p:tav>
                                        <p:tav tm="100000">
                                          <p:val>
                                            <p:strVal val="#ppt_y"/>
                                          </p:val>
                                        </p:tav>
                                      </p:tavLst>
                                    </p:anim>
                                  </p:childTnLst>
                                </p:cTn>
                              </p:par>
                              <p:par>
                                <p:cTn id="23" presetID="64" presetClass="path" presetSubtype="0" accel="50000" decel="50000" autoRev="1" fill="hold" grpId="1" nodeType="withEffect">
                                  <p:stCondLst>
                                    <p:cond delay="500"/>
                                  </p:stCondLst>
                                  <p:childTnLst>
                                    <p:animMotion origin="layout" path="M 6.25E-7 -4.81481E-6 L 6.25E-7 -0.1118 " pathEditMode="relative" rAng="0" ptsTypes="AA">
                                      <p:cBhvr>
                                        <p:cTn id="24" dur="500" fill="hold"/>
                                        <p:tgtEl>
                                          <p:spTgt spid="3074"/>
                                        </p:tgtEl>
                                        <p:attrNameLst>
                                          <p:attrName>ppt_x</p:attrName>
                                          <p:attrName>ppt_y</p:attrName>
                                        </p:attrNameLst>
                                      </p:cBhvr>
                                      <p:rCtr x="0" y="-5602"/>
                                    </p:animMotion>
                                  </p:childTnLst>
                                </p:cTn>
                              </p:par>
                              <p:par>
                                <p:cTn id="25" presetID="47" presetClass="entr" presetSubtype="0" fill="hold" grpId="0" nodeType="withEffect">
                                  <p:stCondLst>
                                    <p:cond delay="150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anim calcmode="lin" valueType="num">
                                      <p:cBhvr>
                                        <p:cTn id="28" dur="500" fill="hold"/>
                                        <p:tgtEl>
                                          <p:spTgt spid="3078"/>
                                        </p:tgtEl>
                                        <p:attrNameLst>
                                          <p:attrName>ppt_x</p:attrName>
                                        </p:attrNameLst>
                                      </p:cBhvr>
                                      <p:tavLst>
                                        <p:tav tm="0">
                                          <p:val>
                                            <p:strVal val="#ppt_x"/>
                                          </p:val>
                                        </p:tav>
                                        <p:tav tm="100000">
                                          <p:val>
                                            <p:strVal val="#ppt_x"/>
                                          </p:val>
                                        </p:tav>
                                      </p:tavLst>
                                    </p:anim>
                                    <p:anim calcmode="lin" valueType="num">
                                      <p:cBhvr>
                                        <p:cTn id="29" dur="500" fill="hold"/>
                                        <p:tgtEl>
                                          <p:spTgt spid="3078"/>
                                        </p:tgtEl>
                                        <p:attrNameLst>
                                          <p:attrName>ppt_y</p:attrName>
                                        </p:attrNameLst>
                                      </p:cBhvr>
                                      <p:tavLst>
                                        <p:tav tm="0">
                                          <p:val>
                                            <p:strVal val="#ppt_y-.1"/>
                                          </p:val>
                                        </p:tav>
                                        <p:tav tm="100000">
                                          <p:val>
                                            <p:strVal val="#ppt_y"/>
                                          </p:val>
                                        </p:tav>
                                      </p:tavLst>
                                    </p:anim>
                                  </p:childTnLst>
                                </p:cTn>
                              </p:par>
                              <p:par>
                                <p:cTn id="30" presetID="2" presetClass="entr" presetSubtype="6" fill="hold" grpId="0" nodeType="withEffect">
                                  <p:stCondLst>
                                    <p:cond delay="15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1+#ppt_w/2"/>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par>
                                <p:cTn id="34" presetID="2" presetClass="entr" presetSubtype="1" fill="hold" grpId="0" nodeType="withEffect">
                                  <p:stCondLst>
                                    <p:cond delay="250"/>
                                  </p:stCondLst>
                                  <p:childTnLst>
                                    <p:set>
                                      <p:cBhvr>
                                        <p:cTn id="35" dur="1" fill="hold">
                                          <p:stCondLst>
                                            <p:cond delay="0"/>
                                          </p:stCondLst>
                                        </p:cTn>
                                        <p:tgtEl>
                                          <p:spTgt spid="3075"/>
                                        </p:tgtEl>
                                        <p:attrNameLst>
                                          <p:attrName>style.visibility</p:attrName>
                                        </p:attrNameLst>
                                      </p:cBhvr>
                                      <p:to>
                                        <p:strVal val="visible"/>
                                      </p:to>
                                    </p:set>
                                    <p:anim calcmode="lin" valueType="num">
                                      <p:cBhvr additive="base">
                                        <p:cTn id="36" dur="500" fill="hold"/>
                                        <p:tgtEl>
                                          <p:spTgt spid="3075"/>
                                        </p:tgtEl>
                                        <p:attrNameLst>
                                          <p:attrName>ppt_x</p:attrName>
                                        </p:attrNameLst>
                                      </p:cBhvr>
                                      <p:tavLst>
                                        <p:tav tm="0">
                                          <p:val>
                                            <p:strVal val="#ppt_x"/>
                                          </p:val>
                                        </p:tav>
                                        <p:tav tm="100000">
                                          <p:val>
                                            <p:strVal val="#ppt_x"/>
                                          </p:val>
                                        </p:tav>
                                      </p:tavLst>
                                    </p:anim>
                                    <p:anim calcmode="lin" valueType="num">
                                      <p:cBhvr additive="base">
                                        <p:cTn id="37" dur="500" fill="hold"/>
                                        <p:tgtEl>
                                          <p:spTgt spid="3075"/>
                                        </p:tgtEl>
                                        <p:attrNameLst>
                                          <p:attrName>ppt_y</p:attrName>
                                        </p:attrNameLst>
                                      </p:cBhvr>
                                      <p:tavLst>
                                        <p:tav tm="0">
                                          <p:val>
                                            <p:strVal val="0-#ppt_h/2"/>
                                          </p:val>
                                        </p:tav>
                                        <p:tav tm="100000">
                                          <p:val>
                                            <p:strVal val="#ppt_y"/>
                                          </p:val>
                                        </p:tav>
                                      </p:tavLst>
                                    </p:anim>
                                  </p:childTnLst>
                                </p:cTn>
                              </p:par>
                              <p:par>
                                <p:cTn id="38" presetID="64" presetClass="path" presetSubtype="0" accel="50000" decel="50000" autoRev="1" fill="hold" grpId="1" nodeType="withEffect">
                                  <p:stCondLst>
                                    <p:cond delay="750"/>
                                  </p:stCondLst>
                                  <p:childTnLst>
                                    <p:animMotion origin="layout" path="M 6.25E-7 -4.81481E-6 L 6.25E-7 -0.1118 " pathEditMode="relative" rAng="0" ptsTypes="AA">
                                      <p:cBhvr>
                                        <p:cTn id="39" dur="500" fill="hold"/>
                                        <p:tgtEl>
                                          <p:spTgt spid="3075"/>
                                        </p:tgtEl>
                                        <p:attrNameLst>
                                          <p:attrName>ppt_x</p:attrName>
                                          <p:attrName>ppt_y</p:attrName>
                                        </p:attrNameLst>
                                      </p:cBhvr>
                                      <p:rCtr x="0" y="-5602"/>
                                    </p:animMotion>
                                  </p:childTnLst>
                                </p:cTn>
                              </p:par>
                              <p:par>
                                <p:cTn id="40" presetID="47" presetClass="entr" presetSubtype="0" fill="hold" grpId="0" nodeType="withEffect">
                                  <p:stCondLst>
                                    <p:cond delay="1750"/>
                                  </p:stCondLst>
                                  <p:childTnLst>
                                    <p:set>
                                      <p:cBhvr>
                                        <p:cTn id="41" dur="1" fill="hold">
                                          <p:stCondLst>
                                            <p:cond delay="0"/>
                                          </p:stCondLst>
                                        </p:cTn>
                                        <p:tgtEl>
                                          <p:spTgt spid="3079"/>
                                        </p:tgtEl>
                                        <p:attrNameLst>
                                          <p:attrName>style.visibility</p:attrName>
                                        </p:attrNameLst>
                                      </p:cBhvr>
                                      <p:to>
                                        <p:strVal val="visible"/>
                                      </p:to>
                                    </p:set>
                                    <p:animEffect transition="in" filter="fade">
                                      <p:cBhvr>
                                        <p:cTn id="42" dur="500"/>
                                        <p:tgtEl>
                                          <p:spTgt spid="3079"/>
                                        </p:tgtEl>
                                      </p:cBhvr>
                                    </p:animEffect>
                                    <p:anim calcmode="lin" valueType="num">
                                      <p:cBhvr>
                                        <p:cTn id="43" dur="500" fill="hold"/>
                                        <p:tgtEl>
                                          <p:spTgt spid="3079"/>
                                        </p:tgtEl>
                                        <p:attrNameLst>
                                          <p:attrName>ppt_x</p:attrName>
                                        </p:attrNameLst>
                                      </p:cBhvr>
                                      <p:tavLst>
                                        <p:tav tm="0">
                                          <p:val>
                                            <p:strVal val="#ppt_x"/>
                                          </p:val>
                                        </p:tav>
                                        <p:tav tm="100000">
                                          <p:val>
                                            <p:strVal val="#ppt_x"/>
                                          </p:val>
                                        </p:tav>
                                      </p:tavLst>
                                    </p:anim>
                                    <p:anim calcmode="lin" valueType="num">
                                      <p:cBhvr>
                                        <p:cTn id="44" dur="500" fill="hold"/>
                                        <p:tgtEl>
                                          <p:spTgt spid="3079"/>
                                        </p:tgtEl>
                                        <p:attrNameLst>
                                          <p:attrName>ppt_y</p:attrName>
                                        </p:attrNameLst>
                                      </p:cBhvr>
                                      <p:tavLst>
                                        <p:tav tm="0">
                                          <p:val>
                                            <p:strVal val="#ppt_y-.1"/>
                                          </p:val>
                                        </p:tav>
                                        <p:tav tm="100000">
                                          <p:val>
                                            <p:strVal val="#ppt_y"/>
                                          </p:val>
                                        </p:tav>
                                      </p:tavLst>
                                    </p:anim>
                                  </p:childTnLst>
                                </p:cTn>
                              </p:par>
                              <p:par>
                                <p:cTn id="45" presetID="2" presetClass="entr" presetSubtype="6" fill="hold" grpId="0" nodeType="withEffect">
                                  <p:stCondLst>
                                    <p:cond delay="17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1" fill="hold" grpId="0" nodeType="withEffect">
                                  <p:stCondLst>
                                    <p:cond delay="500"/>
                                  </p:stCondLst>
                                  <p:childTnLst>
                                    <p:set>
                                      <p:cBhvr>
                                        <p:cTn id="50" dur="1" fill="hold">
                                          <p:stCondLst>
                                            <p:cond delay="0"/>
                                          </p:stCondLst>
                                        </p:cTn>
                                        <p:tgtEl>
                                          <p:spTgt spid="3077"/>
                                        </p:tgtEl>
                                        <p:attrNameLst>
                                          <p:attrName>style.visibility</p:attrName>
                                        </p:attrNameLst>
                                      </p:cBhvr>
                                      <p:to>
                                        <p:strVal val="visible"/>
                                      </p:to>
                                    </p:set>
                                    <p:anim calcmode="lin" valueType="num">
                                      <p:cBhvr additive="base">
                                        <p:cTn id="51" dur="500" fill="hold"/>
                                        <p:tgtEl>
                                          <p:spTgt spid="3077"/>
                                        </p:tgtEl>
                                        <p:attrNameLst>
                                          <p:attrName>ppt_x</p:attrName>
                                        </p:attrNameLst>
                                      </p:cBhvr>
                                      <p:tavLst>
                                        <p:tav tm="0">
                                          <p:val>
                                            <p:strVal val="#ppt_x"/>
                                          </p:val>
                                        </p:tav>
                                        <p:tav tm="100000">
                                          <p:val>
                                            <p:strVal val="#ppt_x"/>
                                          </p:val>
                                        </p:tav>
                                      </p:tavLst>
                                    </p:anim>
                                    <p:anim calcmode="lin" valueType="num">
                                      <p:cBhvr additive="base">
                                        <p:cTn id="52" dur="500" fill="hold"/>
                                        <p:tgtEl>
                                          <p:spTgt spid="3077"/>
                                        </p:tgtEl>
                                        <p:attrNameLst>
                                          <p:attrName>ppt_y</p:attrName>
                                        </p:attrNameLst>
                                      </p:cBhvr>
                                      <p:tavLst>
                                        <p:tav tm="0">
                                          <p:val>
                                            <p:strVal val="0-#ppt_h/2"/>
                                          </p:val>
                                        </p:tav>
                                        <p:tav tm="100000">
                                          <p:val>
                                            <p:strVal val="#ppt_y"/>
                                          </p:val>
                                        </p:tav>
                                      </p:tavLst>
                                    </p:anim>
                                  </p:childTnLst>
                                </p:cTn>
                              </p:par>
                              <p:par>
                                <p:cTn id="53" presetID="64" presetClass="path" presetSubtype="0" accel="50000" decel="50000" autoRev="1" fill="hold" grpId="1" nodeType="withEffect">
                                  <p:stCondLst>
                                    <p:cond delay="1000"/>
                                  </p:stCondLst>
                                  <p:childTnLst>
                                    <p:animMotion origin="layout" path="M 6.25E-7 -4.81481E-6 L 6.25E-7 -0.1118 " pathEditMode="relative" rAng="0" ptsTypes="AA">
                                      <p:cBhvr>
                                        <p:cTn id="54" dur="500" fill="hold"/>
                                        <p:tgtEl>
                                          <p:spTgt spid="3077"/>
                                        </p:tgtEl>
                                        <p:attrNameLst>
                                          <p:attrName>ppt_x</p:attrName>
                                          <p:attrName>ppt_y</p:attrName>
                                        </p:attrNameLst>
                                      </p:cBhvr>
                                      <p:rCtr x="0" y="-5602"/>
                                    </p:animMotion>
                                  </p:childTnLst>
                                </p:cTn>
                              </p:par>
                              <p:par>
                                <p:cTn id="55" presetID="47" presetClass="entr" presetSubtype="0" fill="hold" grpId="0" nodeType="withEffect">
                                  <p:stCondLst>
                                    <p:cond delay="2000"/>
                                  </p:stCondLst>
                                  <p:childTnLst>
                                    <p:set>
                                      <p:cBhvr>
                                        <p:cTn id="56" dur="1" fill="hold">
                                          <p:stCondLst>
                                            <p:cond delay="0"/>
                                          </p:stCondLst>
                                        </p:cTn>
                                        <p:tgtEl>
                                          <p:spTgt spid="3081"/>
                                        </p:tgtEl>
                                        <p:attrNameLst>
                                          <p:attrName>style.visibility</p:attrName>
                                        </p:attrNameLst>
                                      </p:cBhvr>
                                      <p:to>
                                        <p:strVal val="visible"/>
                                      </p:to>
                                    </p:set>
                                    <p:animEffect transition="in" filter="fade">
                                      <p:cBhvr>
                                        <p:cTn id="57" dur="500"/>
                                        <p:tgtEl>
                                          <p:spTgt spid="3081"/>
                                        </p:tgtEl>
                                      </p:cBhvr>
                                    </p:animEffect>
                                    <p:anim calcmode="lin" valueType="num">
                                      <p:cBhvr>
                                        <p:cTn id="58" dur="500" fill="hold"/>
                                        <p:tgtEl>
                                          <p:spTgt spid="3081"/>
                                        </p:tgtEl>
                                        <p:attrNameLst>
                                          <p:attrName>ppt_x</p:attrName>
                                        </p:attrNameLst>
                                      </p:cBhvr>
                                      <p:tavLst>
                                        <p:tav tm="0">
                                          <p:val>
                                            <p:strVal val="#ppt_x"/>
                                          </p:val>
                                        </p:tav>
                                        <p:tav tm="100000">
                                          <p:val>
                                            <p:strVal val="#ppt_x"/>
                                          </p:val>
                                        </p:tav>
                                      </p:tavLst>
                                    </p:anim>
                                    <p:anim calcmode="lin" valueType="num">
                                      <p:cBhvr>
                                        <p:cTn id="59" dur="500" fill="hold"/>
                                        <p:tgtEl>
                                          <p:spTgt spid="3081"/>
                                        </p:tgtEl>
                                        <p:attrNameLst>
                                          <p:attrName>ppt_y</p:attrName>
                                        </p:attrNameLst>
                                      </p:cBhvr>
                                      <p:tavLst>
                                        <p:tav tm="0">
                                          <p:val>
                                            <p:strVal val="#ppt_y-.1"/>
                                          </p:val>
                                        </p:tav>
                                        <p:tav tm="100000">
                                          <p:val>
                                            <p:strVal val="#ppt_y"/>
                                          </p:val>
                                        </p:tav>
                                      </p:tavLst>
                                    </p:anim>
                                  </p:childTnLst>
                                </p:cTn>
                              </p:par>
                              <p:par>
                                <p:cTn id="60" presetID="2" presetClass="entr" presetSubtype="6" fill="hold" grpId="0" nodeType="withEffect">
                                  <p:stCondLst>
                                    <p:cond delay="200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fill="hold"/>
                                        <p:tgtEl>
                                          <p:spTgt spid="15"/>
                                        </p:tgtEl>
                                        <p:attrNameLst>
                                          <p:attrName>ppt_x</p:attrName>
                                        </p:attrNameLst>
                                      </p:cBhvr>
                                      <p:tavLst>
                                        <p:tav tm="0">
                                          <p:val>
                                            <p:strVal val="1+#ppt_w/2"/>
                                          </p:val>
                                        </p:tav>
                                        <p:tav tm="100000">
                                          <p:val>
                                            <p:strVal val="#ppt_x"/>
                                          </p:val>
                                        </p:tav>
                                      </p:tavLst>
                                    </p:anim>
                                    <p:anim calcmode="lin" valueType="num">
                                      <p:cBhvr additive="base">
                                        <p:cTn id="63" dur="500" fill="hold"/>
                                        <p:tgtEl>
                                          <p:spTgt spid="15"/>
                                        </p:tgtEl>
                                        <p:attrNameLst>
                                          <p:attrName>ppt_y</p:attrName>
                                        </p:attrNameLst>
                                      </p:cBhvr>
                                      <p:tavLst>
                                        <p:tav tm="0">
                                          <p:val>
                                            <p:strVal val="1+#ppt_h/2"/>
                                          </p:val>
                                        </p:tav>
                                        <p:tav tm="100000">
                                          <p:val>
                                            <p:strVal val="#ppt_y"/>
                                          </p:val>
                                        </p:tav>
                                      </p:tavLst>
                                    </p:anim>
                                  </p:childTnLst>
                                </p:cTn>
                              </p:par>
                              <p:par>
                                <p:cTn id="64" presetID="2" presetClass="entr" presetSubtype="1" fill="hold" grpId="0" nodeType="withEffect">
                                  <p:stCondLst>
                                    <p:cond delay="750"/>
                                  </p:stCondLst>
                                  <p:childTnLst>
                                    <p:set>
                                      <p:cBhvr>
                                        <p:cTn id="65" dur="1" fill="hold">
                                          <p:stCondLst>
                                            <p:cond delay="0"/>
                                          </p:stCondLst>
                                        </p:cTn>
                                        <p:tgtEl>
                                          <p:spTgt spid="3076"/>
                                        </p:tgtEl>
                                        <p:attrNameLst>
                                          <p:attrName>style.visibility</p:attrName>
                                        </p:attrNameLst>
                                      </p:cBhvr>
                                      <p:to>
                                        <p:strVal val="visible"/>
                                      </p:to>
                                    </p:set>
                                    <p:anim calcmode="lin" valueType="num">
                                      <p:cBhvr additive="base">
                                        <p:cTn id="66" dur="500" fill="hold"/>
                                        <p:tgtEl>
                                          <p:spTgt spid="3076"/>
                                        </p:tgtEl>
                                        <p:attrNameLst>
                                          <p:attrName>ppt_x</p:attrName>
                                        </p:attrNameLst>
                                      </p:cBhvr>
                                      <p:tavLst>
                                        <p:tav tm="0">
                                          <p:val>
                                            <p:strVal val="#ppt_x"/>
                                          </p:val>
                                        </p:tav>
                                        <p:tav tm="100000">
                                          <p:val>
                                            <p:strVal val="#ppt_x"/>
                                          </p:val>
                                        </p:tav>
                                      </p:tavLst>
                                    </p:anim>
                                    <p:anim calcmode="lin" valueType="num">
                                      <p:cBhvr additive="base">
                                        <p:cTn id="67" dur="500" fill="hold"/>
                                        <p:tgtEl>
                                          <p:spTgt spid="3076"/>
                                        </p:tgtEl>
                                        <p:attrNameLst>
                                          <p:attrName>ppt_y</p:attrName>
                                        </p:attrNameLst>
                                      </p:cBhvr>
                                      <p:tavLst>
                                        <p:tav tm="0">
                                          <p:val>
                                            <p:strVal val="0-#ppt_h/2"/>
                                          </p:val>
                                        </p:tav>
                                        <p:tav tm="100000">
                                          <p:val>
                                            <p:strVal val="#ppt_y"/>
                                          </p:val>
                                        </p:tav>
                                      </p:tavLst>
                                    </p:anim>
                                  </p:childTnLst>
                                </p:cTn>
                              </p:par>
                              <p:par>
                                <p:cTn id="68" presetID="64" presetClass="path" presetSubtype="0" accel="50000" decel="50000" autoRev="1" fill="hold" grpId="1" nodeType="withEffect">
                                  <p:stCondLst>
                                    <p:cond delay="1250"/>
                                  </p:stCondLst>
                                  <p:childTnLst>
                                    <p:animMotion origin="layout" path="M 6.25E-7 -4.81481E-6 L 6.25E-7 -0.1118 " pathEditMode="relative" rAng="0" ptsTypes="AA">
                                      <p:cBhvr>
                                        <p:cTn id="69" dur="500" fill="hold"/>
                                        <p:tgtEl>
                                          <p:spTgt spid="3076"/>
                                        </p:tgtEl>
                                        <p:attrNameLst>
                                          <p:attrName>ppt_x</p:attrName>
                                          <p:attrName>ppt_y</p:attrName>
                                        </p:attrNameLst>
                                      </p:cBhvr>
                                      <p:rCtr x="0" y="-5602"/>
                                    </p:animMotion>
                                  </p:childTnLst>
                                </p:cTn>
                              </p:par>
                              <p:par>
                                <p:cTn id="70" presetID="47" presetClass="entr" presetSubtype="0" fill="hold" grpId="0" nodeType="withEffect">
                                  <p:stCondLst>
                                    <p:cond delay="2250"/>
                                  </p:stCondLst>
                                  <p:childTnLst>
                                    <p:set>
                                      <p:cBhvr>
                                        <p:cTn id="71" dur="1" fill="hold">
                                          <p:stCondLst>
                                            <p:cond delay="0"/>
                                          </p:stCondLst>
                                        </p:cTn>
                                        <p:tgtEl>
                                          <p:spTgt spid="3080"/>
                                        </p:tgtEl>
                                        <p:attrNameLst>
                                          <p:attrName>style.visibility</p:attrName>
                                        </p:attrNameLst>
                                      </p:cBhvr>
                                      <p:to>
                                        <p:strVal val="visible"/>
                                      </p:to>
                                    </p:set>
                                    <p:animEffect transition="in" filter="fade">
                                      <p:cBhvr>
                                        <p:cTn id="72" dur="500"/>
                                        <p:tgtEl>
                                          <p:spTgt spid="3080"/>
                                        </p:tgtEl>
                                      </p:cBhvr>
                                    </p:animEffect>
                                    <p:anim calcmode="lin" valueType="num">
                                      <p:cBhvr>
                                        <p:cTn id="73" dur="500" fill="hold"/>
                                        <p:tgtEl>
                                          <p:spTgt spid="3080"/>
                                        </p:tgtEl>
                                        <p:attrNameLst>
                                          <p:attrName>ppt_x</p:attrName>
                                        </p:attrNameLst>
                                      </p:cBhvr>
                                      <p:tavLst>
                                        <p:tav tm="0">
                                          <p:val>
                                            <p:strVal val="#ppt_x"/>
                                          </p:val>
                                        </p:tav>
                                        <p:tav tm="100000">
                                          <p:val>
                                            <p:strVal val="#ppt_x"/>
                                          </p:val>
                                        </p:tav>
                                      </p:tavLst>
                                    </p:anim>
                                    <p:anim calcmode="lin" valueType="num">
                                      <p:cBhvr>
                                        <p:cTn id="74" dur="500" fill="hold"/>
                                        <p:tgtEl>
                                          <p:spTgt spid="3080"/>
                                        </p:tgtEl>
                                        <p:attrNameLst>
                                          <p:attrName>ppt_y</p:attrName>
                                        </p:attrNameLst>
                                      </p:cBhvr>
                                      <p:tavLst>
                                        <p:tav tm="0">
                                          <p:val>
                                            <p:strVal val="#ppt_y-.1"/>
                                          </p:val>
                                        </p:tav>
                                        <p:tav tm="100000">
                                          <p:val>
                                            <p:strVal val="#ppt_y"/>
                                          </p:val>
                                        </p:tav>
                                      </p:tavLst>
                                    </p:anim>
                                  </p:childTnLst>
                                </p:cTn>
                              </p:par>
                              <p:par>
                                <p:cTn id="75" presetID="2" presetClass="entr" presetSubtype="6" fill="hold" grpId="0" nodeType="withEffect">
                                  <p:stCondLst>
                                    <p:cond delay="225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1+#ppt_w/2"/>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childTnLst>
                          </p:cTn>
                        </p:par>
                        <p:par>
                          <p:cTn id="79" fill="hold">
                            <p:stCondLst>
                              <p:cond delay="3350"/>
                            </p:stCondLst>
                            <p:childTnLst>
                              <p:par>
                                <p:cTn id="80" presetID="42" presetClass="entr" presetSubtype="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750"/>
                                        <p:tgtEl>
                                          <p:spTgt spid="18"/>
                                        </p:tgtEl>
                                      </p:cBhvr>
                                    </p:animEffect>
                                    <p:anim calcmode="lin" valueType="num">
                                      <p:cBhvr>
                                        <p:cTn id="83" dur="750" fill="hold"/>
                                        <p:tgtEl>
                                          <p:spTgt spid="18"/>
                                        </p:tgtEl>
                                        <p:attrNameLst>
                                          <p:attrName>ppt_x</p:attrName>
                                        </p:attrNameLst>
                                      </p:cBhvr>
                                      <p:tavLst>
                                        <p:tav tm="0">
                                          <p:val>
                                            <p:strVal val="#ppt_x"/>
                                          </p:val>
                                        </p:tav>
                                        <p:tav tm="100000">
                                          <p:val>
                                            <p:strVal val="#ppt_x"/>
                                          </p:val>
                                        </p:tav>
                                      </p:tavLst>
                                    </p:anim>
                                    <p:anim calcmode="lin" valueType="num">
                                      <p:cBhvr>
                                        <p:cTn id="84" dur="7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animBg="1"/>
      <p:bldP spid="3074" grpId="0" animBg="1"/>
      <p:bldP spid="3074" grpId="1" animBg="1"/>
      <p:bldP spid="3075" grpId="0" animBg="1"/>
      <p:bldP spid="3075" grpId="1" animBg="1"/>
      <p:bldP spid="3076" grpId="0" animBg="1"/>
      <p:bldP spid="3076" grpId="1" animBg="1"/>
      <p:bldP spid="3077" grpId="0" animBg="1"/>
      <p:bldP spid="3077" grpId="1" animBg="1"/>
      <p:bldP spid="3079" grpId="0" animBg="1"/>
      <p:bldP spid="3080" grpId="0" animBg="1"/>
      <p:bldP spid="3081" grpId="0" animBg="1"/>
      <p:bldP spid="18" grpId="0"/>
      <p:bldP spid="2" grpId="0"/>
      <p:bldP spid="2" grpId="1"/>
      <p:bldP spid="2" grpId="2"/>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H_Picture_1"/>
          <p:cNvSpPr/>
          <p:nvPr>
            <p:custDataLst>
              <p:tags r:id="rId2"/>
            </p:custDataLst>
          </p:nvPr>
        </p:nvSpPr>
        <p:spPr bwMode="auto">
          <a:xfrm>
            <a:off x="683568" y="1239893"/>
            <a:ext cx="2555992" cy="2618525"/>
          </a:xfrm>
          <a:custGeom>
            <a:avLst/>
            <a:gdLst>
              <a:gd name="connsiteX0" fmla="*/ 1224270 w 2445824"/>
              <a:gd name="connsiteY0" fmla="*/ 1675176 h 2445824"/>
              <a:gd name="connsiteX1" fmla="*/ 1261851 w 2445824"/>
              <a:gd name="connsiteY1" fmla="*/ 1690742 h 2445824"/>
              <a:gd name="connsiteX2" fmla="*/ 1594027 w 2445824"/>
              <a:gd name="connsiteY2" fmla="*/ 2022919 h 2445824"/>
              <a:gd name="connsiteX3" fmla="*/ 1594027 w 2445824"/>
              <a:gd name="connsiteY3" fmla="*/ 2098081 h 2445824"/>
              <a:gd name="connsiteX4" fmla="*/ 1261851 w 2445824"/>
              <a:gd name="connsiteY4" fmla="*/ 2430257 h 2445824"/>
              <a:gd name="connsiteX5" fmla="*/ 1186688 w 2445824"/>
              <a:gd name="connsiteY5" fmla="*/ 2430257 h 2445824"/>
              <a:gd name="connsiteX6" fmla="*/ 854512 w 2445824"/>
              <a:gd name="connsiteY6" fmla="*/ 2098081 h 2445824"/>
              <a:gd name="connsiteX7" fmla="*/ 854512 w 2445824"/>
              <a:gd name="connsiteY7" fmla="*/ 2022919 h 2445824"/>
              <a:gd name="connsiteX8" fmla="*/ 1186688 w 2445824"/>
              <a:gd name="connsiteY8" fmla="*/ 1690742 h 2445824"/>
              <a:gd name="connsiteX9" fmla="*/ 1224270 w 2445824"/>
              <a:gd name="connsiteY9" fmla="*/ 1675176 h 2445824"/>
              <a:gd name="connsiteX10" fmla="*/ 1642385 w 2445824"/>
              <a:gd name="connsiteY10" fmla="*/ 1257061 h 2445824"/>
              <a:gd name="connsiteX11" fmla="*/ 1679966 w 2445824"/>
              <a:gd name="connsiteY11" fmla="*/ 1272627 h 2445824"/>
              <a:gd name="connsiteX12" fmla="*/ 2012142 w 2445824"/>
              <a:gd name="connsiteY12" fmla="*/ 1604804 h 2445824"/>
              <a:gd name="connsiteX13" fmla="*/ 2012142 w 2445824"/>
              <a:gd name="connsiteY13" fmla="*/ 1679966 h 2445824"/>
              <a:gd name="connsiteX14" fmla="*/ 1679966 w 2445824"/>
              <a:gd name="connsiteY14" fmla="*/ 2012142 h 2445824"/>
              <a:gd name="connsiteX15" fmla="*/ 1604803 w 2445824"/>
              <a:gd name="connsiteY15" fmla="*/ 2012142 h 2445824"/>
              <a:gd name="connsiteX16" fmla="*/ 1272627 w 2445824"/>
              <a:gd name="connsiteY16" fmla="*/ 1679966 h 2445824"/>
              <a:gd name="connsiteX17" fmla="*/ 1272627 w 2445824"/>
              <a:gd name="connsiteY17" fmla="*/ 1604804 h 2445824"/>
              <a:gd name="connsiteX18" fmla="*/ 1604803 w 2445824"/>
              <a:gd name="connsiteY18" fmla="*/ 1272627 h 2445824"/>
              <a:gd name="connsiteX19" fmla="*/ 1642385 w 2445824"/>
              <a:gd name="connsiteY19" fmla="*/ 1257061 h 2445824"/>
              <a:gd name="connsiteX20" fmla="*/ 804797 w 2445824"/>
              <a:gd name="connsiteY20" fmla="*/ 1255703 h 2445824"/>
              <a:gd name="connsiteX21" fmla="*/ 842378 w 2445824"/>
              <a:gd name="connsiteY21" fmla="*/ 1271270 h 2445824"/>
              <a:gd name="connsiteX22" fmla="*/ 1174554 w 2445824"/>
              <a:gd name="connsiteY22" fmla="*/ 1603446 h 2445824"/>
              <a:gd name="connsiteX23" fmla="*/ 1174554 w 2445824"/>
              <a:gd name="connsiteY23" fmla="*/ 1678609 h 2445824"/>
              <a:gd name="connsiteX24" fmla="*/ 842378 w 2445824"/>
              <a:gd name="connsiteY24" fmla="*/ 2010785 h 2445824"/>
              <a:gd name="connsiteX25" fmla="*/ 767215 w 2445824"/>
              <a:gd name="connsiteY25" fmla="*/ 2010785 h 2445824"/>
              <a:gd name="connsiteX26" fmla="*/ 435039 w 2445824"/>
              <a:gd name="connsiteY26" fmla="*/ 1678609 h 2445824"/>
              <a:gd name="connsiteX27" fmla="*/ 435039 w 2445824"/>
              <a:gd name="connsiteY27" fmla="*/ 1603446 h 2445824"/>
              <a:gd name="connsiteX28" fmla="*/ 767215 w 2445824"/>
              <a:gd name="connsiteY28" fmla="*/ 1271270 h 2445824"/>
              <a:gd name="connsiteX29" fmla="*/ 804797 w 2445824"/>
              <a:gd name="connsiteY29" fmla="*/ 1255703 h 2445824"/>
              <a:gd name="connsiteX30" fmla="*/ 2060500 w 2445824"/>
              <a:gd name="connsiteY30" fmla="*/ 838946 h 2445824"/>
              <a:gd name="connsiteX31" fmla="*/ 2098081 w 2445824"/>
              <a:gd name="connsiteY31" fmla="*/ 854512 h 2445824"/>
              <a:gd name="connsiteX32" fmla="*/ 2430257 w 2445824"/>
              <a:gd name="connsiteY32" fmla="*/ 1186688 h 2445824"/>
              <a:gd name="connsiteX33" fmla="*/ 2430257 w 2445824"/>
              <a:gd name="connsiteY33" fmla="*/ 1261851 h 2445824"/>
              <a:gd name="connsiteX34" fmla="*/ 2098081 w 2445824"/>
              <a:gd name="connsiteY34" fmla="*/ 1594027 h 2445824"/>
              <a:gd name="connsiteX35" fmla="*/ 2022918 w 2445824"/>
              <a:gd name="connsiteY35" fmla="*/ 1594027 h 2445824"/>
              <a:gd name="connsiteX36" fmla="*/ 1690742 w 2445824"/>
              <a:gd name="connsiteY36" fmla="*/ 1261851 h 2445824"/>
              <a:gd name="connsiteX37" fmla="*/ 1690742 w 2445824"/>
              <a:gd name="connsiteY37" fmla="*/ 1186688 h 2445824"/>
              <a:gd name="connsiteX38" fmla="*/ 2022918 w 2445824"/>
              <a:gd name="connsiteY38" fmla="*/ 854512 h 2445824"/>
              <a:gd name="connsiteX39" fmla="*/ 2060500 w 2445824"/>
              <a:gd name="connsiteY39" fmla="*/ 838946 h 2445824"/>
              <a:gd name="connsiteX40" fmla="*/ 1222912 w 2445824"/>
              <a:gd name="connsiteY40" fmla="*/ 837588 h 2445824"/>
              <a:gd name="connsiteX41" fmla="*/ 1260493 w 2445824"/>
              <a:gd name="connsiteY41" fmla="*/ 853155 h 2445824"/>
              <a:gd name="connsiteX42" fmla="*/ 1592669 w 2445824"/>
              <a:gd name="connsiteY42" fmla="*/ 1185331 h 2445824"/>
              <a:gd name="connsiteX43" fmla="*/ 1592669 w 2445824"/>
              <a:gd name="connsiteY43" fmla="*/ 1260493 h 2445824"/>
              <a:gd name="connsiteX44" fmla="*/ 1260493 w 2445824"/>
              <a:gd name="connsiteY44" fmla="*/ 1592670 h 2445824"/>
              <a:gd name="connsiteX45" fmla="*/ 1185331 w 2445824"/>
              <a:gd name="connsiteY45" fmla="*/ 1592670 h 2445824"/>
              <a:gd name="connsiteX46" fmla="*/ 853154 w 2445824"/>
              <a:gd name="connsiteY46" fmla="*/ 1260493 h 2445824"/>
              <a:gd name="connsiteX47" fmla="*/ 853154 w 2445824"/>
              <a:gd name="connsiteY47" fmla="*/ 1185331 h 2445824"/>
              <a:gd name="connsiteX48" fmla="*/ 1185331 w 2445824"/>
              <a:gd name="connsiteY48" fmla="*/ 853155 h 2445824"/>
              <a:gd name="connsiteX49" fmla="*/ 1222912 w 2445824"/>
              <a:gd name="connsiteY49" fmla="*/ 837588 h 2445824"/>
              <a:gd name="connsiteX50" fmla="*/ 385324 w 2445824"/>
              <a:gd name="connsiteY50" fmla="*/ 836230 h 2445824"/>
              <a:gd name="connsiteX51" fmla="*/ 422905 w 2445824"/>
              <a:gd name="connsiteY51" fmla="*/ 851797 h 2445824"/>
              <a:gd name="connsiteX52" fmla="*/ 755082 w 2445824"/>
              <a:gd name="connsiteY52" fmla="*/ 1183973 h 2445824"/>
              <a:gd name="connsiteX53" fmla="*/ 755082 w 2445824"/>
              <a:gd name="connsiteY53" fmla="*/ 1259136 h 2445824"/>
              <a:gd name="connsiteX54" fmla="*/ 422905 w 2445824"/>
              <a:gd name="connsiteY54" fmla="*/ 1591312 h 2445824"/>
              <a:gd name="connsiteX55" fmla="*/ 347743 w 2445824"/>
              <a:gd name="connsiteY55" fmla="*/ 1591312 h 2445824"/>
              <a:gd name="connsiteX56" fmla="*/ 15567 w 2445824"/>
              <a:gd name="connsiteY56" fmla="*/ 1259136 h 2445824"/>
              <a:gd name="connsiteX57" fmla="*/ 15567 w 2445824"/>
              <a:gd name="connsiteY57" fmla="*/ 1183973 h 2445824"/>
              <a:gd name="connsiteX58" fmla="*/ 347743 w 2445824"/>
              <a:gd name="connsiteY58" fmla="*/ 851797 h 2445824"/>
              <a:gd name="connsiteX59" fmla="*/ 385324 w 2445824"/>
              <a:gd name="connsiteY59" fmla="*/ 836230 h 2445824"/>
              <a:gd name="connsiteX60" fmla="*/ 1641027 w 2445824"/>
              <a:gd name="connsiteY60" fmla="*/ 419473 h 2445824"/>
              <a:gd name="connsiteX61" fmla="*/ 1678608 w 2445824"/>
              <a:gd name="connsiteY61" fmla="*/ 435040 h 2445824"/>
              <a:gd name="connsiteX62" fmla="*/ 2010784 w 2445824"/>
              <a:gd name="connsiteY62" fmla="*/ 767216 h 2445824"/>
              <a:gd name="connsiteX63" fmla="*/ 2010784 w 2445824"/>
              <a:gd name="connsiteY63" fmla="*/ 842378 h 2445824"/>
              <a:gd name="connsiteX64" fmla="*/ 1678608 w 2445824"/>
              <a:gd name="connsiteY64" fmla="*/ 1174555 h 2445824"/>
              <a:gd name="connsiteX65" fmla="*/ 1603446 w 2445824"/>
              <a:gd name="connsiteY65" fmla="*/ 1174555 h 2445824"/>
              <a:gd name="connsiteX66" fmla="*/ 1271269 w 2445824"/>
              <a:gd name="connsiteY66" fmla="*/ 842378 h 2445824"/>
              <a:gd name="connsiteX67" fmla="*/ 1271269 w 2445824"/>
              <a:gd name="connsiteY67" fmla="*/ 767216 h 2445824"/>
              <a:gd name="connsiteX68" fmla="*/ 1603446 w 2445824"/>
              <a:gd name="connsiteY68" fmla="*/ 435040 h 2445824"/>
              <a:gd name="connsiteX69" fmla="*/ 1641027 w 2445824"/>
              <a:gd name="connsiteY69" fmla="*/ 419473 h 2445824"/>
              <a:gd name="connsiteX70" fmla="*/ 803439 w 2445824"/>
              <a:gd name="connsiteY70" fmla="*/ 418115 h 2445824"/>
              <a:gd name="connsiteX71" fmla="*/ 841020 w 2445824"/>
              <a:gd name="connsiteY71" fmla="*/ 433682 h 2445824"/>
              <a:gd name="connsiteX72" fmla="*/ 1173197 w 2445824"/>
              <a:gd name="connsiteY72" fmla="*/ 765858 h 2445824"/>
              <a:gd name="connsiteX73" fmla="*/ 1173197 w 2445824"/>
              <a:gd name="connsiteY73" fmla="*/ 841021 h 2445824"/>
              <a:gd name="connsiteX74" fmla="*/ 841020 w 2445824"/>
              <a:gd name="connsiteY74" fmla="*/ 1173197 h 2445824"/>
              <a:gd name="connsiteX75" fmla="*/ 765858 w 2445824"/>
              <a:gd name="connsiteY75" fmla="*/ 1173197 h 2445824"/>
              <a:gd name="connsiteX76" fmla="*/ 433682 w 2445824"/>
              <a:gd name="connsiteY76" fmla="*/ 841021 h 2445824"/>
              <a:gd name="connsiteX77" fmla="*/ 433682 w 2445824"/>
              <a:gd name="connsiteY77" fmla="*/ 765858 h 2445824"/>
              <a:gd name="connsiteX78" fmla="*/ 765858 w 2445824"/>
              <a:gd name="connsiteY78" fmla="*/ 433682 h 2445824"/>
              <a:gd name="connsiteX79" fmla="*/ 803439 w 2445824"/>
              <a:gd name="connsiteY79" fmla="*/ 418115 h 2445824"/>
              <a:gd name="connsiteX80" fmla="*/ 1221554 w 2445824"/>
              <a:gd name="connsiteY80" fmla="*/ 0 h 2445824"/>
              <a:gd name="connsiteX81" fmla="*/ 1259136 w 2445824"/>
              <a:gd name="connsiteY81" fmla="*/ 15567 h 2445824"/>
              <a:gd name="connsiteX82" fmla="*/ 1591312 w 2445824"/>
              <a:gd name="connsiteY82" fmla="*/ 347743 h 2445824"/>
              <a:gd name="connsiteX83" fmla="*/ 1591312 w 2445824"/>
              <a:gd name="connsiteY83" fmla="*/ 422906 h 2445824"/>
              <a:gd name="connsiteX84" fmla="*/ 1259136 w 2445824"/>
              <a:gd name="connsiteY84" fmla="*/ 755082 h 2445824"/>
              <a:gd name="connsiteX85" fmla="*/ 1183973 w 2445824"/>
              <a:gd name="connsiteY85" fmla="*/ 755082 h 2445824"/>
              <a:gd name="connsiteX86" fmla="*/ 851797 w 2445824"/>
              <a:gd name="connsiteY86" fmla="*/ 422906 h 2445824"/>
              <a:gd name="connsiteX87" fmla="*/ 851797 w 2445824"/>
              <a:gd name="connsiteY87" fmla="*/ 347743 h 2445824"/>
              <a:gd name="connsiteX88" fmla="*/ 1183973 w 2445824"/>
              <a:gd name="connsiteY88" fmla="*/ 15567 h 2445824"/>
              <a:gd name="connsiteX89" fmla="*/ 1221554 w 2445824"/>
              <a:gd name="connsiteY89" fmla="*/ 0 h 244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445824" h="2445824">
                <a:moveTo>
                  <a:pt x="1224270" y="1675176"/>
                </a:moveTo>
                <a:cubicBezTo>
                  <a:pt x="1237871" y="1675176"/>
                  <a:pt x="1251473" y="1680365"/>
                  <a:pt x="1261851" y="1690742"/>
                </a:cubicBezTo>
                <a:lnTo>
                  <a:pt x="1594027" y="2022919"/>
                </a:lnTo>
                <a:cubicBezTo>
                  <a:pt x="1614783" y="2043674"/>
                  <a:pt x="1614783" y="2077326"/>
                  <a:pt x="1594027" y="2098081"/>
                </a:cubicBezTo>
                <a:lnTo>
                  <a:pt x="1261851" y="2430257"/>
                </a:lnTo>
                <a:cubicBezTo>
                  <a:pt x="1241095" y="2451013"/>
                  <a:pt x="1207444" y="2451013"/>
                  <a:pt x="1186688" y="2430257"/>
                </a:cubicBezTo>
                <a:lnTo>
                  <a:pt x="854512" y="2098081"/>
                </a:lnTo>
                <a:cubicBezTo>
                  <a:pt x="833756" y="2077326"/>
                  <a:pt x="833756" y="2043674"/>
                  <a:pt x="854512" y="2022919"/>
                </a:cubicBezTo>
                <a:lnTo>
                  <a:pt x="1186688" y="1690742"/>
                </a:lnTo>
                <a:cubicBezTo>
                  <a:pt x="1197066" y="1680365"/>
                  <a:pt x="1210668" y="1675176"/>
                  <a:pt x="1224270" y="1675176"/>
                </a:cubicBezTo>
                <a:close/>
                <a:moveTo>
                  <a:pt x="1642385" y="1257061"/>
                </a:moveTo>
                <a:cubicBezTo>
                  <a:pt x="1655986" y="1257061"/>
                  <a:pt x="1669588" y="1262250"/>
                  <a:pt x="1679966" y="1272627"/>
                </a:cubicBezTo>
                <a:lnTo>
                  <a:pt x="2012142" y="1604804"/>
                </a:lnTo>
                <a:cubicBezTo>
                  <a:pt x="2032898" y="1625559"/>
                  <a:pt x="2032898" y="1659210"/>
                  <a:pt x="2012142" y="1679966"/>
                </a:cubicBezTo>
                <a:lnTo>
                  <a:pt x="1679966" y="2012142"/>
                </a:lnTo>
                <a:cubicBezTo>
                  <a:pt x="1659210" y="2032898"/>
                  <a:pt x="1625559" y="2032898"/>
                  <a:pt x="1604803" y="2012142"/>
                </a:cubicBezTo>
                <a:lnTo>
                  <a:pt x="1272627" y="1679966"/>
                </a:lnTo>
                <a:cubicBezTo>
                  <a:pt x="1251871" y="1659210"/>
                  <a:pt x="1251871" y="1625559"/>
                  <a:pt x="1272627" y="1604804"/>
                </a:cubicBezTo>
                <a:lnTo>
                  <a:pt x="1604803" y="1272627"/>
                </a:lnTo>
                <a:cubicBezTo>
                  <a:pt x="1615181" y="1262250"/>
                  <a:pt x="1628783" y="1257061"/>
                  <a:pt x="1642385" y="1257061"/>
                </a:cubicBezTo>
                <a:close/>
                <a:moveTo>
                  <a:pt x="804797" y="1255703"/>
                </a:moveTo>
                <a:cubicBezTo>
                  <a:pt x="818399" y="1255703"/>
                  <a:pt x="832000" y="1260892"/>
                  <a:pt x="842378" y="1271270"/>
                </a:cubicBezTo>
                <a:lnTo>
                  <a:pt x="1174554" y="1603446"/>
                </a:lnTo>
                <a:cubicBezTo>
                  <a:pt x="1195310" y="1624202"/>
                  <a:pt x="1195310" y="1657853"/>
                  <a:pt x="1174554" y="1678609"/>
                </a:cubicBezTo>
                <a:lnTo>
                  <a:pt x="842378" y="2010785"/>
                </a:lnTo>
                <a:cubicBezTo>
                  <a:pt x="821622" y="2031540"/>
                  <a:pt x="787971" y="2031540"/>
                  <a:pt x="767215" y="2010785"/>
                </a:cubicBezTo>
                <a:lnTo>
                  <a:pt x="435039" y="1678609"/>
                </a:lnTo>
                <a:cubicBezTo>
                  <a:pt x="414284" y="1657853"/>
                  <a:pt x="414284" y="1624202"/>
                  <a:pt x="435039" y="1603446"/>
                </a:cubicBezTo>
                <a:lnTo>
                  <a:pt x="767215" y="1271270"/>
                </a:lnTo>
                <a:cubicBezTo>
                  <a:pt x="777593" y="1260892"/>
                  <a:pt x="791195" y="1255703"/>
                  <a:pt x="804797" y="1255703"/>
                </a:cubicBezTo>
                <a:close/>
                <a:moveTo>
                  <a:pt x="2060500" y="838946"/>
                </a:moveTo>
                <a:cubicBezTo>
                  <a:pt x="2074101" y="838946"/>
                  <a:pt x="2087703" y="844135"/>
                  <a:pt x="2098081" y="854512"/>
                </a:cubicBezTo>
                <a:lnTo>
                  <a:pt x="2430257" y="1186688"/>
                </a:lnTo>
                <a:cubicBezTo>
                  <a:pt x="2451013" y="1207444"/>
                  <a:pt x="2451013" y="1241095"/>
                  <a:pt x="2430257" y="1261851"/>
                </a:cubicBezTo>
                <a:lnTo>
                  <a:pt x="2098081" y="1594027"/>
                </a:lnTo>
                <a:cubicBezTo>
                  <a:pt x="2077325" y="1614783"/>
                  <a:pt x="2043674" y="1614783"/>
                  <a:pt x="2022918" y="1594027"/>
                </a:cubicBezTo>
                <a:lnTo>
                  <a:pt x="1690742" y="1261851"/>
                </a:lnTo>
                <a:cubicBezTo>
                  <a:pt x="1669986" y="1241095"/>
                  <a:pt x="1669986" y="1207444"/>
                  <a:pt x="1690742" y="1186688"/>
                </a:cubicBezTo>
                <a:lnTo>
                  <a:pt x="2022918" y="854512"/>
                </a:lnTo>
                <a:cubicBezTo>
                  <a:pt x="2033296" y="844135"/>
                  <a:pt x="2046898" y="838946"/>
                  <a:pt x="2060500" y="838946"/>
                </a:cubicBezTo>
                <a:close/>
                <a:moveTo>
                  <a:pt x="1222912" y="837588"/>
                </a:moveTo>
                <a:cubicBezTo>
                  <a:pt x="1236514" y="837588"/>
                  <a:pt x="1250115" y="842777"/>
                  <a:pt x="1260493" y="853155"/>
                </a:cubicBezTo>
                <a:lnTo>
                  <a:pt x="1592669" y="1185331"/>
                </a:lnTo>
                <a:cubicBezTo>
                  <a:pt x="1613425" y="1206087"/>
                  <a:pt x="1613425" y="1239738"/>
                  <a:pt x="1592669" y="1260493"/>
                </a:cubicBezTo>
                <a:lnTo>
                  <a:pt x="1260493" y="1592670"/>
                </a:lnTo>
                <a:cubicBezTo>
                  <a:pt x="1239737" y="1613425"/>
                  <a:pt x="1206086" y="1613425"/>
                  <a:pt x="1185331" y="1592670"/>
                </a:cubicBezTo>
                <a:lnTo>
                  <a:pt x="853154" y="1260493"/>
                </a:lnTo>
                <a:cubicBezTo>
                  <a:pt x="832399" y="1239738"/>
                  <a:pt x="832399" y="1206087"/>
                  <a:pt x="853154" y="1185331"/>
                </a:cubicBezTo>
                <a:lnTo>
                  <a:pt x="1185331" y="853155"/>
                </a:lnTo>
                <a:cubicBezTo>
                  <a:pt x="1195709" y="842777"/>
                  <a:pt x="1209310" y="837588"/>
                  <a:pt x="1222912" y="837588"/>
                </a:cubicBezTo>
                <a:close/>
                <a:moveTo>
                  <a:pt x="385324" y="836230"/>
                </a:moveTo>
                <a:cubicBezTo>
                  <a:pt x="398926" y="836230"/>
                  <a:pt x="412528" y="841419"/>
                  <a:pt x="422905" y="851797"/>
                </a:cubicBezTo>
                <a:lnTo>
                  <a:pt x="755082" y="1183973"/>
                </a:lnTo>
                <a:cubicBezTo>
                  <a:pt x="775837" y="1204729"/>
                  <a:pt x="775837" y="1238380"/>
                  <a:pt x="755082" y="1259136"/>
                </a:cubicBezTo>
                <a:lnTo>
                  <a:pt x="422905" y="1591312"/>
                </a:lnTo>
                <a:cubicBezTo>
                  <a:pt x="402150" y="1612068"/>
                  <a:pt x="368498" y="1612068"/>
                  <a:pt x="347743" y="1591312"/>
                </a:cubicBezTo>
                <a:lnTo>
                  <a:pt x="15567" y="1259136"/>
                </a:lnTo>
                <a:cubicBezTo>
                  <a:pt x="-5189" y="1238380"/>
                  <a:pt x="-5189" y="1204729"/>
                  <a:pt x="15567" y="1183973"/>
                </a:cubicBezTo>
                <a:lnTo>
                  <a:pt x="347743" y="851797"/>
                </a:lnTo>
                <a:cubicBezTo>
                  <a:pt x="358121" y="841419"/>
                  <a:pt x="371722" y="836230"/>
                  <a:pt x="385324" y="836230"/>
                </a:cubicBezTo>
                <a:close/>
                <a:moveTo>
                  <a:pt x="1641027" y="419473"/>
                </a:moveTo>
                <a:cubicBezTo>
                  <a:pt x="1654629" y="419473"/>
                  <a:pt x="1668230" y="424662"/>
                  <a:pt x="1678608" y="435040"/>
                </a:cubicBezTo>
                <a:lnTo>
                  <a:pt x="2010784" y="767216"/>
                </a:lnTo>
                <a:cubicBezTo>
                  <a:pt x="2031540" y="787971"/>
                  <a:pt x="2031540" y="821623"/>
                  <a:pt x="2010784" y="842378"/>
                </a:cubicBezTo>
                <a:lnTo>
                  <a:pt x="1678608" y="1174555"/>
                </a:lnTo>
                <a:cubicBezTo>
                  <a:pt x="1657852" y="1195310"/>
                  <a:pt x="1624201" y="1195310"/>
                  <a:pt x="1603446" y="1174555"/>
                </a:cubicBezTo>
                <a:lnTo>
                  <a:pt x="1271269" y="842378"/>
                </a:lnTo>
                <a:cubicBezTo>
                  <a:pt x="1250514" y="821623"/>
                  <a:pt x="1250514" y="787971"/>
                  <a:pt x="1271269" y="767216"/>
                </a:cubicBezTo>
                <a:lnTo>
                  <a:pt x="1603446" y="435040"/>
                </a:lnTo>
                <a:cubicBezTo>
                  <a:pt x="1613824" y="424662"/>
                  <a:pt x="1627425" y="419473"/>
                  <a:pt x="1641027" y="419473"/>
                </a:cubicBezTo>
                <a:close/>
                <a:moveTo>
                  <a:pt x="803439" y="418115"/>
                </a:moveTo>
                <a:cubicBezTo>
                  <a:pt x="817041" y="418115"/>
                  <a:pt x="830643" y="423304"/>
                  <a:pt x="841020" y="433682"/>
                </a:cubicBezTo>
                <a:lnTo>
                  <a:pt x="1173197" y="765858"/>
                </a:lnTo>
                <a:cubicBezTo>
                  <a:pt x="1193952" y="786614"/>
                  <a:pt x="1193952" y="820265"/>
                  <a:pt x="1173197" y="841021"/>
                </a:cubicBezTo>
                <a:lnTo>
                  <a:pt x="841020" y="1173197"/>
                </a:lnTo>
                <a:cubicBezTo>
                  <a:pt x="820265" y="1193953"/>
                  <a:pt x="786614" y="1193953"/>
                  <a:pt x="765858" y="1173197"/>
                </a:cubicBezTo>
                <a:lnTo>
                  <a:pt x="433682" y="841021"/>
                </a:lnTo>
                <a:cubicBezTo>
                  <a:pt x="412926" y="820265"/>
                  <a:pt x="412926" y="786614"/>
                  <a:pt x="433682" y="765858"/>
                </a:cubicBezTo>
                <a:lnTo>
                  <a:pt x="765858" y="433682"/>
                </a:lnTo>
                <a:cubicBezTo>
                  <a:pt x="776236" y="423304"/>
                  <a:pt x="789838" y="418115"/>
                  <a:pt x="803439" y="418115"/>
                </a:cubicBezTo>
                <a:close/>
                <a:moveTo>
                  <a:pt x="1221554" y="0"/>
                </a:moveTo>
                <a:cubicBezTo>
                  <a:pt x="1235156" y="0"/>
                  <a:pt x="1248758" y="5189"/>
                  <a:pt x="1259136" y="15567"/>
                </a:cubicBezTo>
                <a:lnTo>
                  <a:pt x="1591312" y="347743"/>
                </a:lnTo>
                <a:cubicBezTo>
                  <a:pt x="1612067" y="368499"/>
                  <a:pt x="1612067" y="402150"/>
                  <a:pt x="1591312" y="422906"/>
                </a:cubicBezTo>
                <a:lnTo>
                  <a:pt x="1259136" y="755082"/>
                </a:lnTo>
                <a:cubicBezTo>
                  <a:pt x="1238380" y="775837"/>
                  <a:pt x="1204729" y="775837"/>
                  <a:pt x="1183973" y="755082"/>
                </a:cubicBezTo>
                <a:lnTo>
                  <a:pt x="851797" y="422906"/>
                </a:lnTo>
                <a:cubicBezTo>
                  <a:pt x="831041" y="402150"/>
                  <a:pt x="831041" y="368499"/>
                  <a:pt x="851797" y="347743"/>
                </a:cubicBezTo>
                <a:lnTo>
                  <a:pt x="1183973" y="15567"/>
                </a:lnTo>
                <a:cubicBezTo>
                  <a:pt x="1194351" y="5189"/>
                  <a:pt x="1207953" y="0"/>
                  <a:pt x="1221554" y="0"/>
                </a:cubicBezTo>
                <a:close/>
              </a:path>
            </a:pathLst>
          </a:custGeom>
          <a:blipFill dpi="0" rotWithShape="1">
            <a:blip r:embed="rId11"/>
            <a:srcRect/>
            <a:stretch>
              <a:fillRect/>
            </a:stretch>
          </a:blipFill>
          <a:ln>
            <a:noFill/>
          </a:ln>
          <a:effectLst>
            <a:reflection blurRad="6350" stA="52000" endA="300" endPos="35000" dir="5400000" sy="-100000" algn="bl" rotWithShape="0"/>
          </a:effectLst>
        </p:spPr>
        <p:txBody>
          <a:bodyPr lIns="91436" tIns="45718" rIns="91436" bIns="45718" anchor="ctr"/>
          <a:lstStyle/>
          <a:p>
            <a:pPr algn="ctr" defTabSz="914355" fontAlgn="auto">
              <a:spcAft>
                <a:spcPts val="0"/>
              </a:spcAft>
              <a:defRPr/>
            </a:pPr>
            <a:endParaRPr lang="zh-CN" altLang="en-US">
              <a:solidFill>
                <a:srgbClr val="FFFFFF"/>
              </a:solidFill>
              <a:latin typeface="+mn-lt"/>
              <a:ea typeface="+mn-ea"/>
              <a:cs typeface="+mn-ea"/>
              <a:sym typeface="+mn-lt"/>
            </a:endParaRPr>
          </a:p>
        </p:txBody>
      </p:sp>
      <p:sp>
        <p:nvSpPr>
          <p:cNvPr id="2" name="标题 1"/>
          <p:cNvSpPr>
            <a:spLocks noGrp="1"/>
          </p:cNvSpPr>
          <p:nvPr>
            <p:ph type="title"/>
          </p:nvPr>
        </p:nvSpPr>
        <p:spPr>
          <a:xfrm>
            <a:off x="476250" y="138829"/>
            <a:ext cx="8172450" cy="481382"/>
          </a:xfrm>
        </p:spPr>
        <p:txBody>
          <a:bodyPr/>
          <a:lstStyle/>
          <a:p>
            <a:pPr defTabSz="514325" eaLnBrk="1" fontAlgn="auto" hangingPunct="1">
              <a:spcAft>
                <a:spcPts val="0"/>
              </a:spcAft>
              <a:defRPr/>
            </a:pPr>
            <a:r>
              <a:rPr lang="zh-CN" altLang="zh-CN" b="1" dirty="0">
                <a:solidFill>
                  <a:schemeClr val="bg1">
                    <a:lumMod val="50000"/>
                  </a:schemeClr>
                </a:solidFill>
              </a:rPr>
              <a:t>学科</a:t>
            </a:r>
            <a:r>
              <a:rPr lang="zh-CN" altLang="zh-CN" b="1" dirty="0" smtClean="0">
                <a:solidFill>
                  <a:schemeClr val="bg1">
                    <a:lumMod val="50000"/>
                  </a:schemeClr>
                </a:solidFill>
              </a:rPr>
              <a:t>竞赛</a:t>
            </a:r>
            <a:r>
              <a:rPr lang="zh-CN" altLang="en-US" b="1" dirty="0">
                <a:solidFill>
                  <a:schemeClr val="bg1">
                    <a:lumMod val="50000"/>
                  </a:schemeClr>
                </a:solidFill>
              </a:rPr>
              <a:t>荣誉</a:t>
            </a:r>
            <a:endParaRPr lang="zh-CN" altLang="en-US" dirty="0">
              <a:solidFill>
                <a:schemeClr val="bg1">
                  <a:lumMod val="50000"/>
                </a:schemeClr>
              </a:solidFill>
              <a:latin typeface="+mn-lt"/>
              <a:ea typeface="+mn-ea"/>
              <a:cs typeface="+mn-ea"/>
              <a:sym typeface="+mn-lt"/>
            </a:endParaRPr>
          </a:p>
        </p:txBody>
      </p:sp>
      <p:grpSp>
        <p:nvGrpSpPr>
          <p:cNvPr id="4" name="组合 3"/>
          <p:cNvGrpSpPr>
            <a:grpSpLocks noChangeAspect="1"/>
          </p:cNvGrpSpPr>
          <p:nvPr/>
        </p:nvGrpSpPr>
        <p:grpSpPr bwMode="auto">
          <a:xfrm>
            <a:off x="3714750" y="1435100"/>
            <a:ext cx="676275" cy="511175"/>
            <a:chOff x="3714949" y="1486297"/>
            <a:chExt cx="563563" cy="426243"/>
          </a:xfrm>
        </p:grpSpPr>
        <p:sp>
          <p:nvSpPr>
            <p:cNvPr id="8" name="任意多边形 7"/>
            <p:cNvSpPr/>
            <p:nvPr>
              <p:custDataLst>
                <p:tags r:id="rId7"/>
              </p:custDataLst>
            </p:nvPr>
          </p:nvSpPr>
          <p:spPr>
            <a:xfrm>
              <a:off x="3714949" y="1500859"/>
              <a:ext cx="549011" cy="411681"/>
            </a:xfrm>
            <a:custGeom>
              <a:avLst/>
              <a:gdLst>
                <a:gd name="connsiteX0" fmla="*/ 0 w 696310"/>
                <a:gd name="connsiteY0" fmla="*/ 0 h 696310"/>
                <a:gd name="connsiteX1" fmla="*/ 459827 w 696310"/>
                <a:gd name="connsiteY1" fmla="*/ 0 h 696310"/>
                <a:gd name="connsiteX2" fmla="*/ 459827 w 696310"/>
                <a:gd name="connsiteY2" fmla="*/ 236483 h 696310"/>
                <a:gd name="connsiteX3" fmla="*/ 696310 w 696310"/>
                <a:gd name="connsiteY3" fmla="*/ 236483 h 696310"/>
                <a:gd name="connsiteX4" fmla="*/ 696310 w 696310"/>
                <a:gd name="connsiteY4" fmla="*/ 696310 h 696310"/>
                <a:gd name="connsiteX5" fmla="*/ 0 w 696310"/>
                <a:gd name="connsiteY5" fmla="*/ 696310 h 69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310" h="696310">
                  <a:moveTo>
                    <a:pt x="0" y="0"/>
                  </a:moveTo>
                  <a:lnTo>
                    <a:pt x="459827" y="0"/>
                  </a:lnTo>
                  <a:lnTo>
                    <a:pt x="459827" y="236483"/>
                  </a:lnTo>
                  <a:lnTo>
                    <a:pt x="696310" y="236483"/>
                  </a:lnTo>
                  <a:lnTo>
                    <a:pt x="696310" y="696310"/>
                  </a:lnTo>
                  <a:lnTo>
                    <a:pt x="0" y="69631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bIns="0" anchor="ctr"/>
            <a:lstStyle/>
            <a:p>
              <a:pPr algn="ctr" defTabSz="914355" fontAlgn="auto">
                <a:spcBef>
                  <a:spcPts val="0"/>
                </a:spcBef>
                <a:spcAft>
                  <a:spcPts val="0"/>
                </a:spcAft>
                <a:defRPr/>
              </a:pPr>
              <a:r>
                <a:rPr lang="en-US" altLang="zh-CN" sz="2000" dirty="0">
                  <a:solidFill>
                    <a:srgbClr val="FFFFFF"/>
                  </a:solidFill>
                  <a:cs typeface="+mn-ea"/>
                  <a:sym typeface="+mn-lt"/>
                </a:rPr>
                <a:t>01</a:t>
              </a:r>
              <a:endParaRPr lang="zh-CN" altLang="en-US" sz="2000" dirty="0">
                <a:solidFill>
                  <a:srgbClr val="FFFFFF"/>
                </a:solidFill>
                <a:cs typeface="+mn-ea"/>
                <a:sym typeface="+mn-lt"/>
              </a:endParaRPr>
            </a:p>
          </p:txBody>
        </p:sp>
        <p:sp>
          <p:nvSpPr>
            <p:cNvPr id="9" name="矩形 8"/>
            <p:cNvSpPr/>
            <p:nvPr>
              <p:custDataLst>
                <p:tags r:id="rId8"/>
              </p:custDataLst>
            </p:nvPr>
          </p:nvSpPr>
          <p:spPr>
            <a:xfrm>
              <a:off x="4114470" y="1486297"/>
              <a:ext cx="164042" cy="1257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16000" rIns="180000" bIns="0" anchor="ctr"/>
            <a:lstStyle/>
            <a:p>
              <a:pPr algn="ctr" defTabSz="914355" fontAlgn="auto">
                <a:spcBef>
                  <a:spcPts val="0"/>
                </a:spcBef>
                <a:spcAft>
                  <a:spcPts val="0"/>
                </a:spcAft>
                <a:defRPr/>
              </a:pPr>
              <a:endParaRPr lang="zh-CN" altLang="en-US" sz="400">
                <a:cs typeface="+mn-ea"/>
                <a:sym typeface="+mn-lt"/>
              </a:endParaRPr>
            </a:p>
          </p:txBody>
        </p:sp>
      </p:grpSp>
      <p:grpSp>
        <p:nvGrpSpPr>
          <p:cNvPr id="5" name="组合 4"/>
          <p:cNvGrpSpPr>
            <a:grpSpLocks noChangeAspect="1"/>
          </p:cNvGrpSpPr>
          <p:nvPr/>
        </p:nvGrpSpPr>
        <p:grpSpPr bwMode="auto">
          <a:xfrm>
            <a:off x="3714750" y="2522538"/>
            <a:ext cx="676275" cy="511175"/>
            <a:chOff x="3714949" y="2562051"/>
            <a:chExt cx="563563" cy="426245"/>
          </a:xfrm>
        </p:grpSpPr>
        <p:sp>
          <p:nvSpPr>
            <p:cNvPr id="11" name="任意多边形 10"/>
            <p:cNvSpPr/>
            <p:nvPr>
              <p:custDataLst>
                <p:tags r:id="rId5"/>
              </p:custDataLst>
            </p:nvPr>
          </p:nvSpPr>
          <p:spPr>
            <a:xfrm>
              <a:off x="3714949" y="2576612"/>
              <a:ext cx="549011" cy="411684"/>
            </a:xfrm>
            <a:custGeom>
              <a:avLst/>
              <a:gdLst>
                <a:gd name="connsiteX0" fmla="*/ 0 w 696310"/>
                <a:gd name="connsiteY0" fmla="*/ 0 h 696310"/>
                <a:gd name="connsiteX1" fmla="*/ 459827 w 696310"/>
                <a:gd name="connsiteY1" fmla="*/ 0 h 696310"/>
                <a:gd name="connsiteX2" fmla="*/ 459827 w 696310"/>
                <a:gd name="connsiteY2" fmla="*/ 236483 h 696310"/>
                <a:gd name="connsiteX3" fmla="*/ 696310 w 696310"/>
                <a:gd name="connsiteY3" fmla="*/ 236483 h 696310"/>
                <a:gd name="connsiteX4" fmla="*/ 696310 w 696310"/>
                <a:gd name="connsiteY4" fmla="*/ 696310 h 696310"/>
                <a:gd name="connsiteX5" fmla="*/ 0 w 696310"/>
                <a:gd name="connsiteY5" fmla="*/ 696310 h 69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310" h="696310">
                  <a:moveTo>
                    <a:pt x="0" y="0"/>
                  </a:moveTo>
                  <a:lnTo>
                    <a:pt x="459827" y="0"/>
                  </a:lnTo>
                  <a:lnTo>
                    <a:pt x="459827" y="236483"/>
                  </a:lnTo>
                  <a:lnTo>
                    <a:pt x="696310" y="236483"/>
                  </a:lnTo>
                  <a:lnTo>
                    <a:pt x="696310" y="696310"/>
                  </a:lnTo>
                  <a:lnTo>
                    <a:pt x="0" y="69631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bIns="0" anchor="ctr"/>
            <a:lstStyle/>
            <a:p>
              <a:pPr algn="ctr" defTabSz="914355" fontAlgn="auto">
                <a:spcBef>
                  <a:spcPts val="0"/>
                </a:spcBef>
                <a:spcAft>
                  <a:spcPts val="0"/>
                </a:spcAft>
                <a:defRPr/>
              </a:pPr>
              <a:r>
                <a:rPr lang="en-US" altLang="zh-CN" sz="2000">
                  <a:solidFill>
                    <a:srgbClr val="FFFFFF"/>
                  </a:solidFill>
                  <a:cs typeface="+mn-ea"/>
                  <a:sym typeface="+mn-lt"/>
                </a:rPr>
                <a:t>02</a:t>
              </a:r>
              <a:endParaRPr lang="zh-CN" altLang="en-US" sz="2000">
                <a:solidFill>
                  <a:srgbClr val="FFFFFF"/>
                </a:solidFill>
                <a:cs typeface="+mn-ea"/>
                <a:sym typeface="+mn-lt"/>
              </a:endParaRPr>
            </a:p>
          </p:txBody>
        </p:sp>
        <p:sp>
          <p:nvSpPr>
            <p:cNvPr id="12" name="矩形 11"/>
            <p:cNvSpPr/>
            <p:nvPr>
              <p:custDataLst>
                <p:tags r:id="rId6"/>
              </p:custDataLst>
            </p:nvPr>
          </p:nvSpPr>
          <p:spPr>
            <a:xfrm>
              <a:off x="4114470" y="2562051"/>
              <a:ext cx="164042" cy="12707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16000" rIns="180000" bIns="0" anchor="ctr"/>
            <a:lstStyle/>
            <a:p>
              <a:pPr algn="ctr" defTabSz="914355" fontAlgn="auto">
                <a:spcBef>
                  <a:spcPts val="0"/>
                </a:spcBef>
                <a:spcAft>
                  <a:spcPts val="0"/>
                </a:spcAft>
                <a:defRPr/>
              </a:pPr>
              <a:endParaRPr lang="zh-CN" altLang="en-US" sz="400">
                <a:cs typeface="+mn-ea"/>
                <a:sym typeface="+mn-lt"/>
              </a:endParaRPr>
            </a:p>
          </p:txBody>
        </p:sp>
      </p:grpSp>
      <p:grpSp>
        <p:nvGrpSpPr>
          <p:cNvPr id="6" name="组合 5"/>
          <p:cNvGrpSpPr>
            <a:grpSpLocks noChangeAspect="1"/>
          </p:cNvGrpSpPr>
          <p:nvPr/>
        </p:nvGrpSpPr>
        <p:grpSpPr bwMode="auto">
          <a:xfrm>
            <a:off x="3714750" y="3594100"/>
            <a:ext cx="676275" cy="512763"/>
            <a:chOff x="3714949" y="3626471"/>
            <a:chExt cx="563563" cy="426243"/>
          </a:xfrm>
        </p:grpSpPr>
        <p:sp>
          <p:nvSpPr>
            <p:cNvPr id="14" name="任意多边形 13"/>
            <p:cNvSpPr/>
            <p:nvPr>
              <p:custDataLst>
                <p:tags r:id="rId3"/>
              </p:custDataLst>
            </p:nvPr>
          </p:nvSpPr>
          <p:spPr>
            <a:xfrm>
              <a:off x="3714949" y="3639667"/>
              <a:ext cx="549011" cy="413047"/>
            </a:xfrm>
            <a:custGeom>
              <a:avLst/>
              <a:gdLst>
                <a:gd name="connsiteX0" fmla="*/ 0 w 696310"/>
                <a:gd name="connsiteY0" fmla="*/ 0 h 696310"/>
                <a:gd name="connsiteX1" fmla="*/ 459827 w 696310"/>
                <a:gd name="connsiteY1" fmla="*/ 0 h 696310"/>
                <a:gd name="connsiteX2" fmla="*/ 459827 w 696310"/>
                <a:gd name="connsiteY2" fmla="*/ 236483 h 696310"/>
                <a:gd name="connsiteX3" fmla="*/ 696310 w 696310"/>
                <a:gd name="connsiteY3" fmla="*/ 236483 h 696310"/>
                <a:gd name="connsiteX4" fmla="*/ 696310 w 696310"/>
                <a:gd name="connsiteY4" fmla="*/ 696310 h 696310"/>
                <a:gd name="connsiteX5" fmla="*/ 0 w 696310"/>
                <a:gd name="connsiteY5" fmla="*/ 696310 h 69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310" h="696310">
                  <a:moveTo>
                    <a:pt x="0" y="0"/>
                  </a:moveTo>
                  <a:lnTo>
                    <a:pt x="459827" y="0"/>
                  </a:lnTo>
                  <a:lnTo>
                    <a:pt x="459827" y="236483"/>
                  </a:lnTo>
                  <a:lnTo>
                    <a:pt x="696310" y="236483"/>
                  </a:lnTo>
                  <a:lnTo>
                    <a:pt x="696310" y="696310"/>
                  </a:lnTo>
                  <a:lnTo>
                    <a:pt x="0" y="696310"/>
                  </a:lnTo>
                  <a:close/>
                </a:path>
              </a:pathLst>
            </a:custGeom>
            <a:solidFill>
              <a:srgbClr val="F1847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bIns="0" anchor="ctr"/>
            <a:lstStyle/>
            <a:p>
              <a:pPr algn="ctr" defTabSz="914355" fontAlgn="auto">
                <a:spcBef>
                  <a:spcPts val="0"/>
                </a:spcBef>
                <a:spcAft>
                  <a:spcPts val="0"/>
                </a:spcAft>
                <a:defRPr/>
              </a:pPr>
              <a:r>
                <a:rPr lang="en-US" altLang="zh-CN" sz="2000" dirty="0">
                  <a:solidFill>
                    <a:srgbClr val="FFFFFF"/>
                  </a:solidFill>
                  <a:cs typeface="+mn-ea"/>
                  <a:sym typeface="+mn-lt"/>
                </a:rPr>
                <a:t>03</a:t>
              </a:r>
              <a:endParaRPr lang="zh-CN" altLang="en-US" sz="2000" dirty="0">
                <a:solidFill>
                  <a:srgbClr val="FFFFFF"/>
                </a:solidFill>
                <a:cs typeface="+mn-ea"/>
                <a:sym typeface="+mn-lt"/>
              </a:endParaRPr>
            </a:p>
          </p:txBody>
        </p:sp>
        <p:sp>
          <p:nvSpPr>
            <p:cNvPr id="15" name="矩形 14"/>
            <p:cNvSpPr/>
            <p:nvPr>
              <p:custDataLst>
                <p:tags r:id="rId4"/>
              </p:custDataLst>
            </p:nvPr>
          </p:nvSpPr>
          <p:spPr>
            <a:xfrm>
              <a:off x="4114470" y="3626471"/>
              <a:ext cx="164042" cy="126685"/>
            </a:xfrm>
            <a:prstGeom prst="rect">
              <a:avLst/>
            </a:prstGeom>
            <a:solidFill>
              <a:srgbClr val="F1847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216000" rIns="180000" bIns="0" anchor="ctr"/>
            <a:lstStyle/>
            <a:p>
              <a:pPr algn="ctr" defTabSz="914355" fontAlgn="auto">
                <a:spcBef>
                  <a:spcPts val="0"/>
                </a:spcBef>
                <a:spcAft>
                  <a:spcPts val="0"/>
                </a:spcAft>
                <a:defRPr/>
              </a:pPr>
              <a:endParaRPr lang="zh-CN" altLang="en-US" sz="400">
                <a:cs typeface="+mn-ea"/>
                <a:sym typeface="+mn-lt"/>
              </a:endParaRPr>
            </a:p>
          </p:txBody>
        </p:sp>
      </p:grpSp>
      <p:sp>
        <p:nvSpPr>
          <p:cNvPr id="3" name="矩形 2"/>
          <p:cNvSpPr/>
          <p:nvPr/>
        </p:nvSpPr>
        <p:spPr>
          <a:xfrm>
            <a:off x="4643438" y="1420813"/>
            <a:ext cx="3529012" cy="579437"/>
          </a:xfrm>
          <a:prstGeom prst="rect">
            <a:avLst/>
          </a:prstGeom>
        </p:spPr>
        <p:txBody>
          <a:bodyPr lIns="91436" tIns="45718" rIns="91436" bIns="45718">
            <a:spAutoFit/>
          </a:bodyPr>
          <a:lstStyle/>
          <a:p>
            <a:pPr defTabSz="914355" fontAlgn="auto">
              <a:lnSpc>
                <a:spcPts val="1900"/>
              </a:lnSpc>
              <a:spcBef>
                <a:spcPts val="0"/>
              </a:spcBef>
              <a:spcAft>
                <a:spcPts val="0"/>
              </a:spcAft>
              <a:defRPr/>
            </a:pPr>
            <a:r>
              <a:rPr lang="en-US" altLang="zh-CN" sz="1200" dirty="0">
                <a:latin typeface="+mn-lt"/>
                <a:ea typeface="+mn-ea"/>
                <a:cs typeface="+mn-ea"/>
                <a:sym typeface="+mn-lt"/>
              </a:rPr>
              <a:t>2014</a:t>
            </a:r>
            <a:r>
              <a:rPr lang="zh-CN" altLang="en-US" sz="1200" dirty="0">
                <a:latin typeface="+mn-lt"/>
                <a:ea typeface="+mn-ea"/>
                <a:cs typeface="+mn-ea"/>
                <a:sym typeface="+mn-lt"/>
              </a:rPr>
              <a:t>年河北省数学竞赛中，信息学院获奖人数共</a:t>
            </a:r>
            <a:r>
              <a:rPr lang="en-US" altLang="zh-CN" sz="1200" dirty="0">
                <a:latin typeface="+mn-lt"/>
                <a:ea typeface="+mn-ea"/>
                <a:cs typeface="+mn-ea"/>
                <a:sym typeface="+mn-lt"/>
              </a:rPr>
              <a:t>12</a:t>
            </a:r>
            <a:r>
              <a:rPr lang="zh-CN" altLang="en-US" sz="1200" dirty="0">
                <a:latin typeface="+mn-lt"/>
                <a:ea typeface="+mn-ea"/>
                <a:cs typeface="+mn-ea"/>
                <a:sym typeface="+mn-lt"/>
              </a:rPr>
              <a:t>人，我班独占</a:t>
            </a:r>
            <a:r>
              <a:rPr lang="en-US" altLang="zh-CN" sz="1200" dirty="0">
                <a:latin typeface="+mn-lt"/>
                <a:ea typeface="+mn-ea"/>
                <a:cs typeface="+mn-ea"/>
                <a:sym typeface="+mn-lt"/>
              </a:rPr>
              <a:t>7</a:t>
            </a:r>
            <a:r>
              <a:rPr lang="zh-CN" altLang="en-US" sz="1200" dirty="0">
                <a:latin typeface="+mn-lt"/>
                <a:ea typeface="+mn-ea"/>
                <a:cs typeface="+mn-ea"/>
                <a:sym typeface="+mn-lt"/>
              </a:rPr>
              <a:t>人，其中</a:t>
            </a:r>
            <a:r>
              <a:rPr lang="en-US" altLang="zh-CN" sz="1200" dirty="0">
                <a:latin typeface="+mn-lt"/>
                <a:ea typeface="+mn-ea"/>
                <a:cs typeface="+mn-ea"/>
                <a:sym typeface="+mn-lt"/>
              </a:rPr>
              <a:t>2</a:t>
            </a:r>
            <a:r>
              <a:rPr lang="zh-CN" altLang="en-US" sz="1200" dirty="0">
                <a:latin typeface="+mn-lt"/>
                <a:ea typeface="+mn-ea"/>
                <a:cs typeface="+mn-ea"/>
                <a:sym typeface="+mn-lt"/>
              </a:rPr>
              <a:t>名二等奖，</a:t>
            </a:r>
            <a:r>
              <a:rPr lang="en-US" altLang="zh-CN" sz="1200" dirty="0">
                <a:latin typeface="+mn-lt"/>
                <a:ea typeface="+mn-ea"/>
                <a:cs typeface="+mn-ea"/>
                <a:sym typeface="+mn-lt"/>
              </a:rPr>
              <a:t>5</a:t>
            </a:r>
            <a:r>
              <a:rPr lang="zh-CN" altLang="en-US" sz="1200" dirty="0">
                <a:latin typeface="+mn-lt"/>
                <a:ea typeface="+mn-ea"/>
                <a:cs typeface="+mn-ea"/>
                <a:sym typeface="+mn-lt"/>
              </a:rPr>
              <a:t>名三等奖</a:t>
            </a:r>
          </a:p>
        </p:txBody>
      </p:sp>
      <p:cxnSp>
        <p:nvCxnSpPr>
          <p:cNvPr id="16" name="直接连接符 15"/>
          <p:cNvCxnSpPr/>
          <p:nvPr/>
        </p:nvCxnSpPr>
        <p:spPr>
          <a:xfrm>
            <a:off x="3714750" y="2066925"/>
            <a:ext cx="4367213"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633913" y="2078038"/>
            <a:ext cx="3538537" cy="1066800"/>
          </a:xfrm>
          <a:prstGeom prst="rect">
            <a:avLst/>
          </a:prstGeom>
        </p:spPr>
        <p:txBody>
          <a:bodyPr lIns="91436" tIns="45718" rIns="91436" bIns="45718">
            <a:spAutoFit/>
          </a:bodyPr>
          <a:lstStyle/>
          <a:p>
            <a:pPr defTabSz="914355" fontAlgn="auto">
              <a:lnSpc>
                <a:spcPts val="1900"/>
              </a:lnSpc>
              <a:spcBef>
                <a:spcPts val="0"/>
              </a:spcBef>
              <a:spcAft>
                <a:spcPts val="0"/>
              </a:spcAft>
              <a:defRPr/>
            </a:pPr>
            <a:r>
              <a:rPr lang="zh-CN" altLang="en-US" sz="1200" dirty="0">
                <a:latin typeface="+mn-lt"/>
                <a:ea typeface="+mn-ea"/>
                <a:cs typeface="+mn-ea"/>
                <a:sym typeface="+mn-lt"/>
              </a:rPr>
              <a:t>校数学竞赛中，获奖人数</a:t>
            </a:r>
            <a:r>
              <a:rPr lang="en-US" altLang="zh-CN" sz="1200" dirty="0">
                <a:latin typeface="+mn-lt"/>
                <a:ea typeface="+mn-ea"/>
                <a:cs typeface="+mn-ea"/>
                <a:sym typeface="+mn-lt"/>
              </a:rPr>
              <a:t>3</a:t>
            </a:r>
            <a:r>
              <a:rPr lang="zh-CN" altLang="en-US" sz="1200" dirty="0">
                <a:latin typeface="+mn-lt"/>
                <a:ea typeface="+mn-ea"/>
                <a:cs typeface="+mn-ea"/>
                <a:sym typeface="+mn-lt"/>
              </a:rPr>
              <a:t>人，分别获得一等奖二等奖，三等奖。</a:t>
            </a:r>
          </a:p>
          <a:p>
            <a:pPr defTabSz="914355" fontAlgn="auto">
              <a:lnSpc>
                <a:spcPts val="1900"/>
              </a:lnSpc>
              <a:spcBef>
                <a:spcPts val="0"/>
              </a:spcBef>
              <a:spcAft>
                <a:spcPts val="0"/>
              </a:spcAft>
              <a:defRPr/>
            </a:pPr>
            <a:r>
              <a:rPr lang="zh-CN" altLang="en-US" sz="1200" dirty="0">
                <a:latin typeface="+mn-lt"/>
                <a:ea typeface="+mn-ea"/>
                <a:cs typeface="+mn-ea"/>
                <a:sym typeface="+mn-lt"/>
              </a:rPr>
              <a:t>校英语竞赛中，获奖人数</a:t>
            </a:r>
            <a:r>
              <a:rPr lang="en-US" altLang="zh-CN" sz="1200" dirty="0">
                <a:latin typeface="+mn-lt"/>
                <a:ea typeface="+mn-ea"/>
                <a:cs typeface="+mn-ea"/>
                <a:sym typeface="+mn-lt"/>
              </a:rPr>
              <a:t>5</a:t>
            </a:r>
            <a:r>
              <a:rPr lang="zh-CN" altLang="en-US" sz="1200" dirty="0">
                <a:latin typeface="+mn-lt"/>
                <a:ea typeface="+mn-ea"/>
                <a:cs typeface="+mn-ea"/>
                <a:sym typeface="+mn-lt"/>
              </a:rPr>
              <a:t>人，</a:t>
            </a:r>
            <a:r>
              <a:rPr lang="en-US" altLang="zh-CN" sz="1200" dirty="0">
                <a:latin typeface="+mn-lt"/>
                <a:ea typeface="+mn-ea"/>
                <a:cs typeface="+mn-ea"/>
                <a:sym typeface="+mn-lt"/>
              </a:rPr>
              <a:t>1</a:t>
            </a:r>
            <a:r>
              <a:rPr lang="zh-CN" altLang="en-US" sz="1200" dirty="0">
                <a:latin typeface="+mn-lt"/>
                <a:ea typeface="+mn-ea"/>
                <a:cs typeface="+mn-ea"/>
                <a:sym typeface="+mn-lt"/>
              </a:rPr>
              <a:t>名二等奖，</a:t>
            </a:r>
            <a:r>
              <a:rPr lang="en-US" altLang="zh-CN" sz="1200" dirty="0">
                <a:latin typeface="+mn-lt"/>
                <a:ea typeface="+mn-ea"/>
                <a:cs typeface="+mn-ea"/>
                <a:sym typeface="+mn-lt"/>
              </a:rPr>
              <a:t>4</a:t>
            </a:r>
            <a:r>
              <a:rPr lang="zh-CN" altLang="en-US" sz="1200" dirty="0">
                <a:latin typeface="+mn-lt"/>
                <a:ea typeface="+mn-ea"/>
                <a:cs typeface="+mn-ea"/>
                <a:sym typeface="+mn-lt"/>
              </a:rPr>
              <a:t>名三等奖</a:t>
            </a:r>
          </a:p>
        </p:txBody>
      </p:sp>
      <p:cxnSp>
        <p:nvCxnSpPr>
          <p:cNvPr id="21" name="直接连接符 20"/>
          <p:cNvCxnSpPr/>
          <p:nvPr/>
        </p:nvCxnSpPr>
        <p:spPr>
          <a:xfrm>
            <a:off x="3714750" y="3148013"/>
            <a:ext cx="4367213"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643438" y="3579813"/>
            <a:ext cx="3394075" cy="574675"/>
          </a:xfrm>
          <a:prstGeom prst="rect">
            <a:avLst/>
          </a:prstGeom>
        </p:spPr>
        <p:txBody>
          <a:bodyPr lIns="91436" tIns="45718" rIns="91436" bIns="45718">
            <a:spAutoFit/>
          </a:bodyPr>
          <a:lstStyle/>
          <a:p>
            <a:pPr>
              <a:lnSpc>
                <a:spcPts val="1900"/>
              </a:lnSpc>
            </a:pPr>
            <a:r>
              <a:rPr lang="en-US" altLang="zh-CN" sz="1200">
                <a:ea typeface="微软雅黑" pitchFamily="34" charset="-122"/>
                <a:sym typeface="+mn-lt"/>
              </a:rPr>
              <a:t>2014</a:t>
            </a:r>
            <a:r>
              <a:rPr lang="zh-CN" altLang="en-US" sz="1200">
                <a:ea typeface="微软雅黑" pitchFamily="34" charset="-122"/>
                <a:sym typeface="+mn-lt"/>
              </a:rPr>
              <a:t>年“世纪之星”英语演讲比赛中，</a:t>
            </a:r>
            <a:r>
              <a:rPr lang="en-US" altLang="zh-CN" sz="1200">
                <a:ea typeface="微软雅黑" pitchFamily="34" charset="-122"/>
                <a:sym typeface="+mn-lt"/>
              </a:rPr>
              <a:t>1</a:t>
            </a:r>
            <a:r>
              <a:rPr lang="zh-CN" altLang="en-US" sz="1200">
                <a:ea typeface="微软雅黑" pitchFamily="34" charset="-122"/>
                <a:sym typeface="+mn-lt"/>
              </a:rPr>
              <a:t>人获得三等奖</a:t>
            </a:r>
            <a:endParaRPr lang="en-US" altLang="zh-CN" sz="1200">
              <a:ea typeface="微软雅黑" pitchFamily="34" charset="-122"/>
              <a:sym typeface="+mn-lt"/>
            </a:endParaRPr>
          </a:p>
        </p:txBody>
      </p:sp>
      <p:cxnSp>
        <p:nvCxnSpPr>
          <p:cNvPr id="24" name="直接连接符 23"/>
          <p:cNvCxnSpPr/>
          <p:nvPr/>
        </p:nvCxnSpPr>
        <p:spPr>
          <a:xfrm>
            <a:off x="3705225" y="4211638"/>
            <a:ext cx="4367213" cy="0"/>
          </a:xfrm>
          <a:prstGeom prst="line">
            <a:avLst/>
          </a:prstGeom>
          <a:ln>
            <a:solidFill>
              <a:srgbClr val="F18476"/>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6102560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par>
                                <p:cTn id="10" presetID="6" presetClass="emph" presetSubtype="0" accel="36667" decel="30000" autoRev="1" fill="hold" grpId="1" nodeType="withEffect">
                                  <p:stCondLst>
                                    <p:cond delay="0"/>
                                  </p:stCondLst>
                                  <p:childTnLst>
                                    <p:animScale>
                                      <p:cBhvr>
                                        <p:cTn id="11" dur="300" fill="hold"/>
                                        <p:tgtEl>
                                          <p:spTgt spid="2"/>
                                        </p:tgtEl>
                                      </p:cBhvr>
                                      <p:by x="120000" y="120000"/>
                                    </p:animScale>
                                  </p:childTnLst>
                                </p:cTn>
                              </p:par>
                              <p:par>
                                <p:cTn id="12" presetID="32" presetClass="emph" presetSubtype="0" fill="hold" grpId="2" nodeType="withEffect">
                                  <p:stCondLst>
                                    <p:cond delay="0"/>
                                  </p:stCondLst>
                                  <p:childTnLst>
                                    <p:animRot by="120000">
                                      <p:cBhvr>
                                        <p:cTn id="13" dur="60" fill="hold">
                                          <p:stCondLst>
                                            <p:cond delay="0"/>
                                          </p:stCondLst>
                                        </p:cTn>
                                        <p:tgtEl>
                                          <p:spTgt spid="2"/>
                                        </p:tgtEl>
                                        <p:attrNameLst>
                                          <p:attrName>r</p:attrName>
                                        </p:attrNameLst>
                                      </p:cBhvr>
                                    </p:animRot>
                                    <p:animRot by="-240000">
                                      <p:cBhvr>
                                        <p:cTn id="14" dur="120" fill="hold">
                                          <p:stCondLst>
                                            <p:cond delay="120"/>
                                          </p:stCondLst>
                                        </p:cTn>
                                        <p:tgtEl>
                                          <p:spTgt spid="2"/>
                                        </p:tgtEl>
                                        <p:attrNameLst>
                                          <p:attrName>r</p:attrName>
                                        </p:attrNameLst>
                                      </p:cBhvr>
                                    </p:animRot>
                                    <p:animRot by="240000">
                                      <p:cBhvr>
                                        <p:cTn id="15" dur="120" fill="hold">
                                          <p:stCondLst>
                                            <p:cond delay="240"/>
                                          </p:stCondLst>
                                        </p:cTn>
                                        <p:tgtEl>
                                          <p:spTgt spid="2"/>
                                        </p:tgtEl>
                                        <p:attrNameLst>
                                          <p:attrName>r</p:attrName>
                                        </p:attrNameLst>
                                      </p:cBhvr>
                                    </p:animRot>
                                    <p:animRot by="-240000">
                                      <p:cBhvr>
                                        <p:cTn id="16" dur="120" fill="hold">
                                          <p:stCondLst>
                                            <p:cond delay="360"/>
                                          </p:stCondLst>
                                        </p:cTn>
                                        <p:tgtEl>
                                          <p:spTgt spid="2"/>
                                        </p:tgtEl>
                                        <p:attrNameLst>
                                          <p:attrName>r</p:attrName>
                                        </p:attrNameLst>
                                      </p:cBhvr>
                                    </p:animRot>
                                    <p:animRot by="120000">
                                      <p:cBhvr>
                                        <p:cTn id="17" dur="120" fill="hold">
                                          <p:stCondLst>
                                            <p:cond delay="480"/>
                                          </p:stCondLst>
                                        </p:cTn>
                                        <p:tgtEl>
                                          <p:spTgt spid="2"/>
                                        </p:tgtEl>
                                        <p:attrNameLst>
                                          <p:attrName>r</p:attrName>
                                        </p:attrNameLst>
                                      </p:cBhvr>
                                    </p:animRot>
                                  </p:childTnLst>
                                </p:cTn>
                              </p:par>
                            </p:childTnLst>
                          </p:cTn>
                        </p:par>
                        <p:par>
                          <p:cTn id="18" fill="hold">
                            <p:stCondLst>
                              <p:cond delay="600"/>
                            </p:stCondLst>
                            <p:childTnLst>
                              <p:par>
                                <p:cTn id="19" presetID="42"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1000"/>
                                        <p:tgtEl>
                                          <p:spTgt spid="28"/>
                                        </p:tgtEl>
                                      </p:cBhvr>
                                    </p:animEffect>
                                    <p:anim calcmode="lin" valueType="num">
                                      <p:cBhvr>
                                        <p:cTn id="22" dur="1000" fill="hold"/>
                                        <p:tgtEl>
                                          <p:spTgt spid="28"/>
                                        </p:tgtEl>
                                        <p:attrNameLst>
                                          <p:attrName>ppt_x</p:attrName>
                                        </p:attrNameLst>
                                      </p:cBhvr>
                                      <p:tavLst>
                                        <p:tav tm="0">
                                          <p:val>
                                            <p:strVal val="#ppt_x"/>
                                          </p:val>
                                        </p:tav>
                                        <p:tav tm="100000">
                                          <p:val>
                                            <p:strVal val="#ppt_x"/>
                                          </p:val>
                                        </p:tav>
                                      </p:tavLst>
                                    </p:anim>
                                    <p:anim calcmode="lin" valueType="num">
                                      <p:cBhvr>
                                        <p:cTn id="23" dur="1000" fill="hold"/>
                                        <p:tgtEl>
                                          <p:spTgt spid="28"/>
                                        </p:tgtEl>
                                        <p:attrNameLst>
                                          <p:attrName>ppt_y</p:attrName>
                                        </p:attrNameLst>
                                      </p:cBhvr>
                                      <p:tavLst>
                                        <p:tav tm="0">
                                          <p:val>
                                            <p:strVal val="#ppt_y+.1"/>
                                          </p:val>
                                        </p:tav>
                                        <p:tav tm="100000">
                                          <p:val>
                                            <p:strVal val="#ppt_y"/>
                                          </p:val>
                                        </p:tav>
                                      </p:tavLst>
                                    </p:anim>
                                  </p:childTnLst>
                                </p:cTn>
                              </p:par>
                            </p:childTnLst>
                          </p:cTn>
                        </p:par>
                        <p:par>
                          <p:cTn id="24" fill="hold">
                            <p:stCondLst>
                              <p:cond delay="16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300" fill="hold"/>
                                        <p:tgtEl>
                                          <p:spTgt spid="4"/>
                                        </p:tgtEl>
                                        <p:attrNameLst>
                                          <p:attrName>ppt_w</p:attrName>
                                        </p:attrNameLst>
                                      </p:cBhvr>
                                      <p:tavLst>
                                        <p:tav tm="0">
                                          <p:val>
                                            <p:fltVal val="0"/>
                                          </p:val>
                                        </p:tav>
                                        <p:tav tm="100000">
                                          <p:val>
                                            <p:strVal val="#ppt_w"/>
                                          </p:val>
                                        </p:tav>
                                      </p:tavLst>
                                    </p:anim>
                                    <p:anim calcmode="lin" valueType="num">
                                      <p:cBhvr>
                                        <p:cTn id="28" dur="300" fill="hold"/>
                                        <p:tgtEl>
                                          <p:spTgt spid="4"/>
                                        </p:tgtEl>
                                        <p:attrNameLst>
                                          <p:attrName>ppt_h</p:attrName>
                                        </p:attrNameLst>
                                      </p:cBhvr>
                                      <p:tavLst>
                                        <p:tav tm="0">
                                          <p:val>
                                            <p:fltVal val="0"/>
                                          </p:val>
                                        </p:tav>
                                        <p:tav tm="100000">
                                          <p:val>
                                            <p:strVal val="#ppt_h"/>
                                          </p:val>
                                        </p:tav>
                                      </p:tavLst>
                                    </p:anim>
                                    <p:animEffect transition="in" filter="fade">
                                      <p:cBhvr>
                                        <p:cTn id="29" dur="300"/>
                                        <p:tgtEl>
                                          <p:spTgt spid="4"/>
                                        </p:tgtEl>
                                      </p:cBhvr>
                                    </p:animEffect>
                                  </p:childTnLst>
                                </p:cTn>
                              </p:par>
                              <p:par>
                                <p:cTn id="30" presetID="6" presetClass="emph" presetSubtype="0" accel="36667" decel="30000" autoRev="1" fill="hold" nodeType="withEffect">
                                  <p:stCondLst>
                                    <p:cond delay="0"/>
                                  </p:stCondLst>
                                  <p:childTnLst>
                                    <p:animScale>
                                      <p:cBhvr>
                                        <p:cTn id="31" dur="300" fill="hold"/>
                                        <p:tgtEl>
                                          <p:spTgt spid="4"/>
                                        </p:tgtEl>
                                      </p:cBhvr>
                                      <p:by x="120000" y="120000"/>
                                    </p:animScale>
                                  </p:childTnLst>
                                </p:cTn>
                              </p:par>
                              <p:par>
                                <p:cTn id="32" presetID="32" presetClass="emph" presetSubtype="0" fill="hold" nodeType="withEffect">
                                  <p:stCondLst>
                                    <p:cond delay="0"/>
                                  </p:stCondLst>
                                  <p:childTnLst>
                                    <p:animRot by="120000">
                                      <p:cBhvr>
                                        <p:cTn id="33" dur="60" fill="hold">
                                          <p:stCondLst>
                                            <p:cond delay="0"/>
                                          </p:stCondLst>
                                        </p:cTn>
                                        <p:tgtEl>
                                          <p:spTgt spid="4"/>
                                        </p:tgtEl>
                                        <p:attrNameLst>
                                          <p:attrName>r</p:attrName>
                                        </p:attrNameLst>
                                      </p:cBhvr>
                                    </p:animRot>
                                    <p:animRot by="-240000">
                                      <p:cBhvr>
                                        <p:cTn id="34" dur="120" fill="hold">
                                          <p:stCondLst>
                                            <p:cond delay="120"/>
                                          </p:stCondLst>
                                        </p:cTn>
                                        <p:tgtEl>
                                          <p:spTgt spid="4"/>
                                        </p:tgtEl>
                                        <p:attrNameLst>
                                          <p:attrName>r</p:attrName>
                                        </p:attrNameLst>
                                      </p:cBhvr>
                                    </p:animRot>
                                    <p:animRot by="240000">
                                      <p:cBhvr>
                                        <p:cTn id="35" dur="120" fill="hold">
                                          <p:stCondLst>
                                            <p:cond delay="240"/>
                                          </p:stCondLst>
                                        </p:cTn>
                                        <p:tgtEl>
                                          <p:spTgt spid="4"/>
                                        </p:tgtEl>
                                        <p:attrNameLst>
                                          <p:attrName>r</p:attrName>
                                        </p:attrNameLst>
                                      </p:cBhvr>
                                    </p:animRot>
                                    <p:animRot by="-240000">
                                      <p:cBhvr>
                                        <p:cTn id="36" dur="120" fill="hold">
                                          <p:stCondLst>
                                            <p:cond delay="360"/>
                                          </p:stCondLst>
                                        </p:cTn>
                                        <p:tgtEl>
                                          <p:spTgt spid="4"/>
                                        </p:tgtEl>
                                        <p:attrNameLst>
                                          <p:attrName>r</p:attrName>
                                        </p:attrNameLst>
                                      </p:cBhvr>
                                    </p:animRot>
                                    <p:animRot by="120000">
                                      <p:cBhvr>
                                        <p:cTn id="37" dur="120" fill="hold">
                                          <p:stCondLst>
                                            <p:cond delay="480"/>
                                          </p:stCondLst>
                                        </p:cTn>
                                        <p:tgtEl>
                                          <p:spTgt spid="4"/>
                                        </p:tgtEl>
                                        <p:attrNameLst>
                                          <p:attrName>r</p:attrName>
                                        </p:attrNameLst>
                                      </p:cBhvr>
                                    </p:animRo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2200"/>
                            </p:stCondLst>
                            <p:childTnLst>
                              <p:par>
                                <p:cTn id="42" presetID="53" presetClass="entr" presetSubtype="16"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300" fill="hold"/>
                                        <p:tgtEl>
                                          <p:spTgt spid="5"/>
                                        </p:tgtEl>
                                        <p:attrNameLst>
                                          <p:attrName>ppt_w</p:attrName>
                                        </p:attrNameLst>
                                      </p:cBhvr>
                                      <p:tavLst>
                                        <p:tav tm="0">
                                          <p:val>
                                            <p:fltVal val="0"/>
                                          </p:val>
                                        </p:tav>
                                        <p:tav tm="100000">
                                          <p:val>
                                            <p:strVal val="#ppt_w"/>
                                          </p:val>
                                        </p:tav>
                                      </p:tavLst>
                                    </p:anim>
                                    <p:anim calcmode="lin" valueType="num">
                                      <p:cBhvr>
                                        <p:cTn id="45" dur="300" fill="hold"/>
                                        <p:tgtEl>
                                          <p:spTgt spid="5"/>
                                        </p:tgtEl>
                                        <p:attrNameLst>
                                          <p:attrName>ppt_h</p:attrName>
                                        </p:attrNameLst>
                                      </p:cBhvr>
                                      <p:tavLst>
                                        <p:tav tm="0">
                                          <p:val>
                                            <p:fltVal val="0"/>
                                          </p:val>
                                        </p:tav>
                                        <p:tav tm="100000">
                                          <p:val>
                                            <p:strVal val="#ppt_h"/>
                                          </p:val>
                                        </p:tav>
                                      </p:tavLst>
                                    </p:anim>
                                    <p:animEffect transition="in" filter="fade">
                                      <p:cBhvr>
                                        <p:cTn id="46" dur="300"/>
                                        <p:tgtEl>
                                          <p:spTgt spid="5"/>
                                        </p:tgtEl>
                                      </p:cBhvr>
                                    </p:animEffect>
                                  </p:childTnLst>
                                </p:cTn>
                              </p:par>
                              <p:par>
                                <p:cTn id="47" presetID="6" presetClass="emph" presetSubtype="0" accel="36667" decel="30000" autoRev="1" fill="hold" nodeType="withEffect">
                                  <p:stCondLst>
                                    <p:cond delay="0"/>
                                  </p:stCondLst>
                                  <p:childTnLst>
                                    <p:animScale>
                                      <p:cBhvr>
                                        <p:cTn id="48" dur="300" fill="hold"/>
                                        <p:tgtEl>
                                          <p:spTgt spid="5"/>
                                        </p:tgtEl>
                                      </p:cBhvr>
                                      <p:by x="120000" y="120000"/>
                                    </p:animScale>
                                  </p:childTnLst>
                                </p:cTn>
                              </p:par>
                              <p:par>
                                <p:cTn id="49" presetID="32" presetClass="emph" presetSubtype="0" fill="hold" nodeType="withEffect">
                                  <p:stCondLst>
                                    <p:cond delay="0"/>
                                  </p:stCondLst>
                                  <p:childTnLst>
                                    <p:animRot by="120000">
                                      <p:cBhvr>
                                        <p:cTn id="50" dur="60" fill="hold">
                                          <p:stCondLst>
                                            <p:cond delay="0"/>
                                          </p:stCondLst>
                                        </p:cTn>
                                        <p:tgtEl>
                                          <p:spTgt spid="5"/>
                                        </p:tgtEl>
                                        <p:attrNameLst>
                                          <p:attrName>r</p:attrName>
                                        </p:attrNameLst>
                                      </p:cBhvr>
                                    </p:animRot>
                                    <p:animRot by="-240000">
                                      <p:cBhvr>
                                        <p:cTn id="51" dur="120" fill="hold">
                                          <p:stCondLst>
                                            <p:cond delay="120"/>
                                          </p:stCondLst>
                                        </p:cTn>
                                        <p:tgtEl>
                                          <p:spTgt spid="5"/>
                                        </p:tgtEl>
                                        <p:attrNameLst>
                                          <p:attrName>r</p:attrName>
                                        </p:attrNameLst>
                                      </p:cBhvr>
                                    </p:animRot>
                                    <p:animRot by="240000">
                                      <p:cBhvr>
                                        <p:cTn id="52" dur="120" fill="hold">
                                          <p:stCondLst>
                                            <p:cond delay="240"/>
                                          </p:stCondLst>
                                        </p:cTn>
                                        <p:tgtEl>
                                          <p:spTgt spid="5"/>
                                        </p:tgtEl>
                                        <p:attrNameLst>
                                          <p:attrName>r</p:attrName>
                                        </p:attrNameLst>
                                      </p:cBhvr>
                                    </p:animRot>
                                    <p:animRot by="-240000">
                                      <p:cBhvr>
                                        <p:cTn id="53" dur="120" fill="hold">
                                          <p:stCondLst>
                                            <p:cond delay="360"/>
                                          </p:stCondLst>
                                        </p:cTn>
                                        <p:tgtEl>
                                          <p:spTgt spid="5"/>
                                        </p:tgtEl>
                                        <p:attrNameLst>
                                          <p:attrName>r</p:attrName>
                                        </p:attrNameLst>
                                      </p:cBhvr>
                                    </p:animRot>
                                    <p:animRot by="120000">
                                      <p:cBhvr>
                                        <p:cTn id="54" dur="120" fill="hold">
                                          <p:stCondLst>
                                            <p:cond delay="480"/>
                                          </p:stCondLst>
                                        </p:cTn>
                                        <p:tgtEl>
                                          <p:spTgt spid="5"/>
                                        </p:tgtEl>
                                        <p:attrNameLst>
                                          <p:attrName>r</p:attrName>
                                        </p:attrNameLst>
                                      </p:cBhvr>
                                    </p:animRot>
                                  </p:childTnLst>
                                </p:cTn>
                              </p:par>
                              <p:par>
                                <p:cTn id="55" presetID="22" presetClass="entr" presetSubtype="8"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par>
                          <p:cTn id="58" fill="hold">
                            <p:stCondLst>
                              <p:cond delay="2800"/>
                            </p:stCondLst>
                            <p:childTnLst>
                              <p:par>
                                <p:cTn id="59" presetID="53" presetClass="entr" presetSubtype="16"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p:cTn id="61" dur="300" fill="hold"/>
                                        <p:tgtEl>
                                          <p:spTgt spid="6"/>
                                        </p:tgtEl>
                                        <p:attrNameLst>
                                          <p:attrName>ppt_w</p:attrName>
                                        </p:attrNameLst>
                                      </p:cBhvr>
                                      <p:tavLst>
                                        <p:tav tm="0">
                                          <p:val>
                                            <p:fltVal val="0"/>
                                          </p:val>
                                        </p:tav>
                                        <p:tav tm="100000">
                                          <p:val>
                                            <p:strVal val="#ppt_w"/>
                                          </p:val>
                                        </p:tav>
                                      </p:tavLst>
                                    </p:anim>
                                    <p:anim calcmode="lin" valueType="num">
                                      <p:cBhvr>
                                        <p:cTn id="62" dur="300" fill="hold"/>
                                        <p:tgtEl>
                                          <p:spTgt spid="6"/>
                                        </p:tgtEl>
                                        <p:attrNameLst>
                                          <p:attrName>ppt_h</p:attrName>
                                        </p:attrNameLst>
                                      </p:cBhvr>
                                      <p:tavLst>
                                        <p:tav tm="0">
                                          <p:val>
                                            <p:fltVal val="0"/>
                                          </p:val>
                                        </p:tav>
                                        <p:tav tm="100000">
                                          <p:val>
                                            <p:strVal val="#ppt_h"/>
                                          </p:val>
                                        </p:tav>
                                      </p:tavLst>
                                    </p:anim>
                                    <p:animEffect transition="in" filter="fade">
                                      <p:cBhvr>
                                        <p:cTn id="63" dur="300"/>
                                        <p:tgtEl>
                                          <p:spTgt spid="6"/>
                                        </p:tgtEl>
                                      </p:cBhvr>
                                    </p:animEffect>
                                  </p:childTnLst>
                                </p:cTn>
                              </p:par>
                              <p:par>
                                <p:cTn id="64" presetID="6" presetClass="emph" presetSubtype="0" accel="36667" decel="30000" autoRev="1" fill="hold" nodeType="withEffect">
                                  <p:stCondLst>
                                    <p:cond delay="0"/>
                                  </p:stCondLst>
                                  <p:childTnLst>
                                    <p:animScale>
                                      <p:cBhvr>
                                        <p:cTn id="65" dur="300" fill="hold"/>
                                        <p:tgtEl>
                                          <p:spTgt spid="6"/>
                                        </p:tgtEl>
                                      </p:cBhvr>
                                      <p:by x="120000" y="120000"/>
                                    </p:animScale>
                                  </p:childTnLst>
                                </p:cTn>
                              </p:par>
                              <p:par>
                                <p:cTn id="66" presetID="32" presetClass="emph" presetSubtype="0" fill="hold" nodeType="withEffect">
                                  <p:stCondLst>
                                    <p:cond delay="0"/>
                                  </p:stCondLst>
                                  <p:childTnLst>
                                    <p:animRot by="120000">
                                      <p:cBhvr>
                                        <p:cTn id="67" dur="60" fill="hold">
                                          <p:stCondLst>
                                            <p:cond delay="0"/>
                                          </p:stCondLst>
                                        </p:cTn>
                                        <p:tgtEl>
                                          <p:spTgt spid="6"/>
                                        </p:tgtEl>
                                        <p:attrNameLst>
                                          <p:attrName>r</p:attrName>
                                        </p:attrNameLst>
                                      </p:cBhvr>
                                    </p:animRot>
                                    <p:animRot by="-240000">
                                      <p:cBhvr>
                                        <p:cTn id="68" dur="120" fill="hold">
                                          <p:stCondLst>
                                            <p:cond delay="120"/>
                                          </p:stCondLst>
                                        </p:cTn>
                                        <p:tgtEl>
                                          <p:spTgt spid="6"/>
                                        </p:tgtEl>
                                        <p:attrNameLst>
                                          <p:attrName>r</p:attrName>
                                        </p:attrNameLst>
                                      </p:cBhvr>
                                    </p:animRot>
                                    <p:animRot by="240000">
                                      <p:cBhvr>
                                        <p:cTn id="69" dur="120" fill="hold">
                                          <p:stCondLst>
                                            <p:cond delay="240"/>
                                          </p:stCondLst>
                                        </p:cTn>
                                        <p:tgtEl>
                                          <p:spTgt spid="6"/>
                                        </p:tgtEl>
                                        <p:attrNameLst>
                                          <p:attrName>r</p:attrName>
                                        </p:attrNameLst>
                                      </p:cBhvr>
                                    </p:animRot>
                                    <p:animRot by="-240000">
                                      <p:cBhvr>
                                        <p:cTn id="70" dur="120" fill="hold">
                                          <p:stCondLst>
                                            <p:cond delay="360"/>
                                          </p:stCondLst>
                                        </p:cTn>
                                        <p:tgtEl>
                                          <p:spTgt spid="6"/>
                                        </p:tgtEl>
                                        <p:attrNameLst>
                                          <p:attrName>r</p:attrName>
                                        </p:attrNameLst>
                                      </p:cBhvr>
                                    </p:animRot>
                                    <p:animRot by="120000">
                                      <p:cBhvr>
                                        <p:cTn id="71" dur="120" fill="hold">
                                          <p:stCondLst>
                                            <p:cond delay="480"/>
                                          </p:stCondLst>
                                        </p:cTn>
                                        <p:tgtEl>
                                          <p:spTgt spid="6"/>
                                        </p:tgtEl>
                                        <p:attrNameLst>
                                          <p:attrName>r</p:attrName>
                                        </p:attrNameLst>
                                      </p:cBhvr>
                                    </p:animRot>
                                  </p:childTnLst>
                                </p:cTn>
                              </p:par>
                              <p:par>
                                <p:cTn id="72" presetID="22" presetClass="entr" presetSubtype="8"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left)">
                                      <p:cBhvr>
                                        <p:cTn id="74" dur="500"/>
                                        <p:tgtEl>
                                          <p:spTgt spid="24"/>
                                        </p:tgtEl>
                                      </p:cBhvr>
                                    </p:animEffect>
                                  </p:childTnLst>
                                </p:cTn>
                              </p:par>
                            </p:childTnLst>
                          </p:cTn>
                        </p:par>
                        <p:par>
                          <p:cTn id="75" fill="hold">
                            <p:stCondLst>
                              <p:cond delay="3400"/>
                            </p:stCondLst>
                            <p:childTnLst>
                              <p:par>
                                <p:cTn id="76" presetID="2" presetClass="entr" presetSubtype="4"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additive="base">
                                        <p:cTn id="78" dur="500" fill="hold"/>
                                        <p:tgtEl>
                                          <p:spTgt spid="3"/>
                                        </p:tgtEl>
                                        <p:attrNameLst>
                                          <p:attrName>ppt_x</p:attrName>
                                        </p:attrNameLst>
                                      </p:cBhvr>
                                      <p:tavLst>
                                        <p:tav tm="0">
                                          <p:val>
                                            <p:strVal val="#ppt_x"/>
                                          </p:val>
                                        </p:tav>
                                        <p:tav tm="100000">
                                          <p:val>
                                            <p:strVal val="#ppt_x"/>
                                          </p:val>
                                        </p:tav>
                                      </p:tavLst>
                                    </p:anim>
                                    <p:anim calcmode="lin" valueType="num">
                                      <p:cBhvr additive="base">
                                        <p:cTn id="79" dur="500" fill="hold"/>
                                        <p:tgtEl>
                                          <p:spTgt spid="3"/>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250"/>
                                  </p:stCondLst>
                                  <p:childTnLst>
                                    <p:set>
                                      <p:cBhvr>
                                        <p:cTn id="81" dur="1"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ppt_x"/>
                                          </p:val>
                                        </p:tav>
                                        <p:tav tm="100000">
                                          <p:val>
                                            <p:strVal val="#ppt_x"/>
                                          </p:val>
                                        </p:tav>
                                      </p:tavLst>
                                    </p:anim>
                                    <p:anim calcmode="lin" valueType="num">
                                      <p:cBhvr additive="base">
                                        <p:cTn id="83" dur="500" fill="hold"/>
                                        <p:tgtEl>
                                          <p:spTgt spid="2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500"/>
                                  </p:stCondLst>
                                  <p:childTnLst>
                                    <p:set>
                                      <p:cBhvr>
                                        <p:cTn id="85" dur="1" fill="hold">
                                          <p:stCondLst>
                                            <p:cond delay="0"/>
                                          </p:stCondLst>
                                        </p:cTn>
                                        <p:tgtEl>
                                          <p:spTgt spid="23"/>
                                        </p:tgtEl>
                                        <p:attrNameLst>
                                          <p:attrName>style.visibility</p:attrName>
                                        </p:attrNameLst>
                                      </p:cBhvr>
                                      <p:to>
                                        <p:strVal val="visible"/>
                                      </p:to>
                                    </p:set>
                                    <p:anim calcmode="lin" valueType="num">
                                      <p:cBhvr additive="base">
                                        <p:cTn id="86" dur="500" fill="hold"/>
                                        <p:tgtEl>
                                          <p:spTgt spid="23"/>
                                        </p:tgtEl>
                                        <p:attrNameLst>
                                          <p:attrName>ppt_x</p:attrName>
                                        </p:attrNameLst>
                                      </p:cBhvr>
                                      <p:tavLst>
                                        <p:tav tm="0">
                                          <p:val>
                                            <p:strVal val="#ppt_x"/>
                                          </p:val>
                                        </p:tav>
                                        <p:tav tm="100000">
                                          <p:val>
                                            <p:strVal val="#ppt_x"/>
                                          </p:val>
                                        </p:tav>
                                      </p:tavLst>
                                    </p:anim>
                                    <p:anim calcmode="lin" valueType="num">
                                      <p:cBhvr additive="base">
                                        <p:cTn id="8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2" grpId="1"/>
      <p:bldP spid="2" grpId="2"/>
      <p:bldP spid="3" grpId="0"/>
      <p:bldP spid="20" grpId="0"/>
      <p:bldP spid="2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SubTitle"/>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51030124811"/>
  <p:tag name="MH_LIBRARY" val="GRAPHIC"/>
  <p:tag name="MH_TYPE" val="PageTitle"/>
  <p:tag name="MH_ORDER" val="PageTitle"/>
</p:tagLst>
</file>

<file path=ppt/tags/tag101.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TuWHP#"/>
  <p:tag name="MH_LAYOUT" val="SubTitleText"/>
  <p:tag name="MH" val="20151029150514"/>
  <p:tag name="MH_LIBRARY" val="GRAPHIC"/>
</p:tagLst>
</file>

<file path=ppt/tags/tag102.xml><?xml version="1.0" encoding="utf-8"?>
<p:tagLst xmlns:a="http://schemas.openxmlformats.org/drawingml/2006/main" xmlns:r="http://schemas.openxmlformats.org/officeDocument/2006/relationships" xmlns:p="http://schemas.openxmlformats.org/presentationml/2006/main">
  <p:tag name="MH" val="20151029150514"/>
  <p:tag name="MH_LIBRARY" val="GRAPHIC"/>
  <p:tag name="MH_TYPE" val="Picture"/>
  <p:tag name="MH_ORDER" val="2"/>
</p:tagLst>
</file>

<file path=ppt/tags/tag103.xml><?xml version="1.0" encoding="utf-8"?>
<p:tagLst xmlns:a="http://schemas.openxmlformats.org/drawingml/2006/main" xmlns:r="http://schemas.openxmlformats.org/officeDocument/2006/relationships" xmlns:p="http://schemas.openxmlformats.org/presentationml/2006/main">
  <p:tag name="MH" val="20151029150514"/>
  <p:tag name="MH_LIBRARY" val="GRAPHIC"/>
  <p:tag name="MH_TYPE" val="SubTitle"/>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51029150514"/>
  <p:tag name="MH_LIBRARY" val="GRAPHIC"/>
  <p:tag name="MH_TYPE" val="Picture"/>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51029150514"/>
  <p:tag name="MH_LIBRARY" val="GRAPHIC"/>
  <p:tag name="MH_TYPE" val="Text"/>
  <p:tag name="MH_ORDER" val="2"/>
</p:tagLst>
</file>

<file path=ppt/tags/tag106.xml><?xml version="1.0" encoding="utf-8"?>
<p:tagLst xmlns:a="http://schemas.openxmlformats.org/drawingml/2006/main" xmlns:r="http://schemas.openxmlformats.org/officeDocument/2006/relationships" xmlns:p="http://schemas.openxmlformats.org/presentationml/2006/main">
  <p:tag name="MH" val="20151029150514"/>
  <p:tag name="MH_LIBRARY" val="GRAPHIC"/>
  <p:tag name="MH_TYPE" val="Text"/>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51029150514"/>
  <p:tag name="MH_LIBRARY" val="GRAPHIC"/>
  <p:tag name="MH_TYPE" val="Picture"/>
  <p:tag name="MH_ORDER" val="2"/>
</p:tagLst>
</file>

<file path=ppt/tags/tag10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Desc"/>
  <p:tag name="MH" val="20151029145508"/>
  <p:tag name="MH_LIBRARY" val="GRAPHIC"/>
</p:tagLst>
</file>

<file path=ppt/tags/tag109.xml><?xml version="1.0" encoding="utf-8"?>
<p:tagLst xmlns:a="http://schemas.openxmlformats.org/drawingml/2006/main" xmlns:r="http://schemas.openxmlformats.org/officeDocument/2006/relationships" xmlns:p="http://schemas.openxmlformats.org/presentationml/2006/main">
  <p:tag name="MH" val="20151029145508"/>
  <p:tag name="MH_LIBRARY" val="GRAPHIC"/>
  <p:tag name="MH_TYPE" val="PageTitle"/>
  <p:tag name="MH_ORDER" val="PageTitle"/>
</p:tagLst>
</file>

<file path=ppt/tags/tag1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110.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LiuChBZh#"/>
  <p:tag name="MH_LAYOUT" val="SubTitleDesc"/>
  <p:tag name="MH" val="20151029145508"/>
  <p:tag name="MH_LIBRARY" val="GRAPHIC"/>
</p:tagLst>
</file>

<file path=ppt/tags/tag111.xml><?xml version="1.0" encoding="utf-8"?>
<p:tagLst xmlns:a="http://schemas.openxmlformats.org/drawingml/2006/main" xmlns:r="http://schemas.openxmlformats.org/officeDocument/2006/relationships" xmlns:p="http://schemas.openxmlformats.org/presentationml/2006/main">
  <p:tag name="MH" val="20151029145508"/>
  <p:tag name="MH_LIBRARY" val="GRAPHIC"/>
  <p:tag name="MH_TYPE" val="PageTitle"/>
  <p:tag name="MH_ORDER" val="PageTitle"/>
</p:tagLst>
</file>

<file path=ppt/tags/tag11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113.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Other"/>
  <p:tag name="MH_ORDER" val="1"/>
</p:tagLst>
</file>

<file path=ppt/tags/tag114.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SubTitle"/>
  <p:tag name="MH_ORDER" val="1"/>
</p:tagLst>
</file>

<file path=ppt/tags/tag11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Text"/>
  <p:tag name="MH" val="20151029152209"/>
  <p:tag name="MH_LIBRARY" val="GRAPHIC"/>
</p:tagLst>
</file>

<file path=ppt/tags/tag116.xml><?xml version="1.0" encoding="utf-8"?>
<p:tagLst xmlns:a="http://schemas.openxmlformats.org/drawingml/2006/main" xmlns:r="http://schemas.openxmlformats.org/officeDocument/2006/relationships" xmlns:p="http://schemas.openxmlformats.org/presentationml/2006/main">
  <p:tag name="MH" val="20151029152209"/>
  <p:tag name="MH_LIBRARY" val="GRAPHIC"/>
  <p:tag name="MH_TYPE" val="PageTitle"/>
  <p:tag name="MH_ORDER" val="PageTitle"/>
</p:tagLst>
</file>

<file path=ppt/tags/tag117.xml><?xml version="1.0" encoding="utf-8"?>
<p:tagLst xmlns:a="http://schemas.openxmlformats.org/drawingml/2006/main" xmlns:r="http://schemas.openxmlformats.org/officeDocument/2006/relationships" xmlns:p="http://schemas.openxmlformats.org/presentationml/2006/main">
  <p:tag name="MH" val="20151029152209"/>
  <p:tag name="MH_LIBRARY" val="GRAPHIC"/>
  <p:tag name="MH_TYPE" val="Other"/>
  <p:tag name="MH_ORDER" val="2"/>
</p:tagLst>
</file>

<file path=ppt/tags/tag118.xml><?xml version="1.0" encoding="utf-8"?>
<p:tagLst xmlns:a="http://schemas.openxmlformats.org/drawingml/2006/main" xmlns:r="http://schemas.openxmlformats.org/officeDocument/2006/relationships" xmlns:p="http://schemas.openxmlformats.org/presentationml/2006/main">
  <p:tag name="MH" val="20151029152209"/>
  <p:tag name="MH_LIBRARY" val="GRAPHIC"/>
  <p:tag name="MH_TYPE" val="Other"/>
  <p:tag name="MH_ORDER" val="1"/>
</p:tagLst>
</file>

<file path=ppt/tags/tag119.xml><?xml version="1.0" encoding="utf-8"?>
<p:tagLst xmlns:a="http://schemas.openxmlformats.org/drawingml/2006/main" xmlns:r="http://schemas.openxmlformats.org/officeDocument/2006/relationships" xmlns:p="http://schemas.openxmlformats.org/presentationml/2006/main">
  <p:tag name="MH" val="20151029152209"/>
  <p:tag name="MH_LIBRARY" val="GRAPHIC"/>
  <p:tag name="MH_TYPE" val="Other"/>
  <p:tag name="MH_ORDER" val="3"/>
</p:tagLst>
</file>

<file path=ppt/tags/tag12.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SubTitle"/>
  <p:tag name="MH_ORDER" val="1"/>
</p:tagLst>
</file>

<file path=ppt/tags/tag120.xml><?xml version="1.0" encoding="utf-8"?>
<p:tagLst xmlns:a="http://schemas.openxmlformats.org/drawingml/2006/main" xmlns:r="http://schemas.openxmlformats.org/officeDocument/2006/relationships" xmlns:p="http://schemas.openxmlformats.org/presentationml/2006/main">
  <p:tag name="MH" val="20151029152209"/>
  <p:tag name="MH_LIBRARY" val="GRAPHIC"/>
  <p:tag name="MH_TYPE" val="Other"/>
  <p:tag name="MH_ORDER" val="6"/>
</p:tagLst>
</file>

<file path=ppt/tags/tag121.xml><?xml version="1.0" encoding="utf-8"?>
<p:tagLst xmlns:a="http://schemas.openxmlformats.org/drawingml/2006/main" xmlns:r="http://schemas.openxmlformats.org/officeDocument/2006/relationships" xmlns:p="http://schemas.openxmlformats.org/presentationml/2006/main">
  <p:tag name="MH" val="20151029152209"/>
  <p:tag name="MH_LIBRARY" val="GRAPHIC"/>
  <p:tag name="MH_TYPE" val="Other"/>
  <p:tag name="MH_ORDER" val="4"/>
</p:tagLst>
</file>

<file path=ppt/tags/tag122.xml><?xml version="1.0" encoding="utf-8"?>
<p:tagLst xmlns:a="http://schemas.openxmlformats.org/drawingml/2006/main" xmlns:r="http://schemas.openxmlformats.org/officeDocument/2006/relationships" xmlns:p="http://schemas.openxmlformats.org/presentationml/2006/main">
  <p:tag name="MH" val="20151029152209"/>
  <p:tag name="MH_LIBRARY" val="GRAPHIC"/>
  <p:tag name="MH_TYPE" val="Other"/>
  <p:tag name="MH_ORDER" val="5"/>
</p:tagLst>
</file>

<file path=ppt/tags/tag123.xml><?xml version="1.0" encoding="utf-8"?>
<p:tagLst xmlns:a="http://schemas.openxmlformats.org/drawingml/2006/main" xmlns:r="http://schemas.openxmlformats.org/officeDocument/2006/relationships" xmlns:p="http://schemas.openxmlformats.org/presentationml/2006/main">
  <p:tag name="MH" val="20151029152209"/>
  <p:tag name="MH_LIBRARY" val="GRAPHIC"/>
  <p:tag name="MH_TYPE" val="Other"/>
  <p:tag name="MH_ORDER" val="8"/>
</p:tagLst>
</file>

<file path=ppt/tags/tag124.xml><?xml version="1.0" encoding="utf-8"?>
<p:tagLst xmlns:a="http://schemas.openxmlformats.org/drawingml/2006/main" xmlns:r="http://schemas.openxmlformats.org/officeDocument/2006/relationships" xmlns:p="http://schemas.openxmlformats.org/presentationml/2006/main">
  <p:tag name="MH" val="20151029152209"/>
  <p:tag name="MH_LIBRARY" val="GRAPHIC"/>
  <p:tag name="MH_TYPE" val="Other"/>
  <p:tag name="MH_ORDER" val="7"/>
</p:tagLst>
</file>

<file path=ppt/tags/tag13.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029151738"/>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51029151738"/>
  <p:tag name="MH_LIBRARY" val="GRAPHIC"/>
  <p:tag name="MH_TYPE" val="Pictur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1029151738"/>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51029151738"/>
  <p:tag name="MH_LIBRARY" val="GRAPHIC"/>
  <p:tag name="MH_TYPE" val="Text"/>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1029151738"/>
  <p:tag name="MH_LIBRARY" val="GRAPHIC"/>
  <p:tag name="MH_TYPE" val="PageTitle"/>
  <p:tag name="MH_ORDER" val="PageTitle"/>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
  <p:tag name="MH" val="20151029123942"/>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PageTitle"/>
  <p:tag name="MH_ORDER" val="PageTitle"/>
</p:tagLst>
</file>

<file path=ppt/tags/tag22.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SubTitle"/>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SubTitle"/>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Picture"/>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Picture"/>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Pictur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30.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3"/>
</p:tagLst>
</file>

<file path=ppt/tags/tag31.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SubTitle"/>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Desc"/>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_TYPE" val="#NeiR#"/>
  <p:tag name="MH_NUMBER" val="3"/>
  <p:tag name="MH_CATEGORY" val="#TuWHP#"/>
  <p:tag name="MH_LAYOUT" val="SubTitle"/>
  <p:tag name="MH" val="20151029123942"/>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PageTitle"/>
  <p:tag name="MH_ORDER" val="PageTitle"/>
</p:tagLst>
</file>

<file path=ppt/tags/tag36.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SubTitle"/>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SubTitle"/>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SubTitle"/>
  <p:tag name="MH_ORDER" val="3"/>
</p:tagLst>
</file>

<file path=ppt/tags/tag39.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Picture"/>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PageTitle"/>
  <p:tag name="MH_ORDER" val="PageTitle"/>
</p:tagLst>
</file>

<file path=ppt/tags/tag40.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Picture"/>
  <p:tag name="MH_ORDER" val="3"/>
</p:tagLst>
</file>

<file path=ppt/tags/tag41.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Picture"/>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1"/>
</p:tagLst>
</file>

<file path=ppt/tags/tag43.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2"/>
</p:tagLst>
</file>

<file path=ppt/tags/tag44.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3"/>
</p:tagLst>
</file>

<file path=ppt/tags/tag45.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Desc"/>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TuWHP#"/>
  <p:tag name="MH_LAYOUT" val="SubTitleTextDesc"/>
  <p:tag name="MH" val="20151029130114"/>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Text"/>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Picture"/>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Pictur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Other"/>
  <p:tag name="MH_ORDER" val="1"/>
</p:tagLst>
</file>

<file path=ppt/tags/tag50.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Picture"/>
  <p:tag name="MH_ORDER" val="4"/>
</p:tagLst>
</file>

<file path=ppt/tags/tag51.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Picture"/>
  <p:tag name="MH_ORDER" val="3"/>
</p:tagLst>
</file>

<file path=ppt/tags/tag52.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Text"/>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Text"/>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Text"/>
  <p:tag name="MH_ORDER" val="3"/>
</p:tagLst>
</file>

<file path=ppt/tags/tag55.xml><?xml version="1.0" encoding="utf-8"?>
<p:tagLst xmlns:a="http://schemas.openxmlformats.org/drawingml/2006/main" xmlns:r="http://schemas.openxmlformats.org/officeDocument/2006/relationships" xmlns:p="http://schemas.openxmlformats.org/presentationml/2006/main">
  <p:tag name="MH" val="20151029130114"/>
  <p:tag name="MH_LIBRARY" val="GRAPHIC"/>
  <p:tag name="MH_TYPE" val="Desc"/>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1"/>
</p:tagLst>
</file>

<file path=ppt/tags/tag57.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2"/>
</p:tagLst>
</file>

<file path=ppt/tags/tag58.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3"/>
</p:tagLst>
</file>

<file path=ppt/tags/tag59.xml><?xml version="1.0" encoding="utf-8"?>
<p:tagLst xmlns:a="http://schemas.openxmlformats.org/drawingml/2006/main" xmlns:r="http://schemas.openxmlformats.org/officeDocument/2006/relationships" xmlns:p="http://schemas.openxmlformats.org/presentationml/2006/main">
  <p:tag name="MH" val="20151029123942"/>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Other"/>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_TYPE" val="#NeiR#"/>
  <p:tag name="MH_NUMBER" val="1"/>
  <p:tag name="MH_CATEGORY" val="#TuWHP#"/>
  <p:tag name="MH_LAYOUT" val="SubTitleText"/>
  <p:tag name="MH" val="20151029141656"/>
  <p:tag name="MH_LIBRARY" val="GRAPHIC"/>
</p:tagLst>
</file>

<file path=ppt/tags/tag61.xml><?xml version="1.0" encoding="utf-8"?>
<p:tagLst xmlns:a="http://schemas.openxmlformats.org/drawingml/2006/main" xmlns:r="http://schemas.openxmlformats.org/officeDocument/2006/relationships" xmlns:p="http://schemas.openxmlformats.org/presentationml/2006/main">
  <p:tag name="MH" val="20151029141656"/>
  <p:tag name="MH_LIBRARY" val="GRAPHIC"/>
  <p:tag name="MH_TYPE" val="Picture"/>
  <p:tag name="MH_ORDER" val="1"/>
</p:tagLst>
</file>

<file path=ppt/tags/tag62.xml><?xml version="1.0" encoding="utf-8"?>
<p:tagLst xmlns:a="http://schemas.openxmlformats.org/drawingml/2006/main" xmlns:r="http://schemas.openxmlformats.org/officeDocument/2006/relationships" xmlns:p="http://schemas.openxmlformats.org/presentationml/2006/main">
  <p:tag name="MH" val="20151029141852"/>
  <p:tag name="MH_LIBRARY" val="GRAPHIC"/>
  <p:tag name="MH_ORDER" val="Freeform 51"/>
</p:tagLst>
</file>

<file path=ppt/tags/tag63.xml><?xml version="1.0" encoding="utf-8"?>
<p:tagLst xmlns:a="http://schemas.openxmlformats.org/drawingml/2006/main" xmlns:r="http://schemas.openxmlformats.org/officeDocument/2006/relationships" xmlns:p="http://schemas.openxmlformats.org/presentationml/2006/main">
  <p:tag name="MH" val="20151029141852"/>
  <p:tag name="MH_LIBRARY" val="GRAPHIC"/>
  <p:tag name="MH_ORDER" val="Rectangle 52"/>
</p:tagLst>
</file>

<file path=ppt/tags/tag64.xml><?xml version="1.0" encoding="utf-8"?>
<p:tagLst xmlns:a="http://schemas.openxmlformats.org/drawingml/2006/main" xmlns:r="http://schemas.openxmlformats.org/officeDocument/2006/relationships" xmlns:p="http://schemas.openxmlformats.org/presentationml/2006/main">
  <p:tag name="MH" val="20151029141852"/>
  <p:tag name="MH_LIBRARY" val="GRAPHIC"/>
  <p:tag name="MH_ORDER" val="Freeform 46"/>
</p:tagLst>
</file>

<file path=ppt/tags/tag65.xml><?xml version="1.0" encoding="utf-8"?>
<p:tagLst xmlns:a="http://schemas.openxmlformats.org/drawingml/2006/main" xmlns:r="http://schemas.openxmlformats.org/officeDocument/2006/relationships" xmlns:p="http://schemas.openxmlformats.org/presentationml/2006/main">
  <p:tag name="MH" val="20151029141852"/>
  <p:tag name="MH_LIBRARY" val="GRAPHIC"/>
  <p:tag name="MH_ORDER" val="Rectangle 47"/>
</p:tagLst>
</file>

<file path=ppt/tags/tag66.xml><?xml version="1.0" encoding="utf-8"?>
<p:tagLst xmlns:a="http://schemas.openxmlformats.org/drawingml/2006/main" xmlns:r="http://schemas.openxmlformats.org/officeDocument/2006/relationships" xmlns:p="http://schemas.openxmlformats.org/presentationml/2006/main">
  <p:tag name="MH" val="20151029141852"/>
  <p:tag name="MH_LIBRARY" val="GRAPHIC"/>
  <p:tag name="MH_ORDER" val="Freeform 26"/>
</p:tagLst>
</file>

<file path=ppt/tags/tag67.xml><?xml version="1.0" encoding="utf-8"?>
<p:tagLst xmlns:a="http://schemas.openxmlformats.org/drawingml/2006/main" xmlns:r="http://schemas.openxmlformats.org/officeDocument/2006/relationships" xmlns:p="http://schemas.openxmlformats.org/presentationml/2006/main">
  <p:tag name="MH" val="20151029141852"/>
  <p:tag name="MH_LIBRARY" val="GRAPHIC"/>
  <p:tag name="MH_ORDER" val="Rectangle 1"/>
</p:tagLst>
</file>

<file path=ppt/tags/tag6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 val="20151027114832"/>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Other"/>
  <p:tag name="MH_ORDER" val="3"/>
</p:tagLst>
</file>

<file path=ppt/tags/tag70.xml><?xml version="1.0" encoding="utf-8"?>
<p:tagLst xmlns:a="http://schemas.openxmlformats.org/drawingml/2006/main" xmlns:r="http://schemas.openxmlformats.org/officeDocument/2006/relationships" xmlns:p="http://schemas.openxmlformats.org/presentationml/2006/main">
  <p:tag name="MH" val="20151027114832"/>
  <p:tag name="MH_LIBRARY" val="GRAPHIC"/>
  <p:tag name="MH_TYPE" val="Other"/>
  <p:tag name="MH_ORDER" val="3"/>
</p:tagLst>
</file>

<file path=ppt/tags/tag71.xml><?xml version="1.0" encoding="utf-8"?>
<p:tagLst xmlns:a="http://schemas.openxmlformats.org/drawingml/2006/main" xmlns:r="http://schemas.openxmlformats.org/officeDocument/2006/relationships" xmlns:p="http://schemas.openxmlformats.org/presentationml/2006/main">
  <p:tag name="MH" val="20151027114832"/>
  <p:tag name="MH_LIBRARY" val="GRAPHIC"/>
  <p:tag name="MH_TYPE" val="Other"/>
  <p:tag name="MH_ORDER" val="5"/>
</p:tagLst>
</file>

<file path=ppt/tags/tag72.xml><?xml version="1.0" encoding="utf-8"?>
<p:tagLst xmlns:a="http://schemas.openxmlformats.org/drawingml/2006/main" xmlns:r="http://schemas.openxmlformats.org/officeDocument/2006/relationships" xmlns:p="http://schemas.openxmlformats.org/presentationml/2006/main">
  <p:tag name="MH" val="20151027114832"/>
  <p:tag name="MH_LIBRARY" val="GRAPHIC"/>
  <p:tag name="MH_TYPE" val="Other"/>
  <p:tag name="MH_ORDER" val="3"/>
</p:tagLst>
</file>

<file path=ppt/tags/tag73.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42926"/>
  <p:tag name="MH_LIBRARY" val="GRAPHIC"/>
</p:tagLst>
</file>

<file path=ppt/tags/tag74.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PageTitle"/>
  <p:tag name="MH_ORDER" val="PageTitle"/>
</p:tagLst>
</file>

<file path=ppt/tags/tag75.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1"/>
</p:tagLst>
</file>

<file path=ppt/tags/tag76.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2"/>
</p:tagLst>
</file>

<file path=ppt/tags/tag77.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3"/>
</p:tagLst>
</file>

<file path=ppt/tags/tag78.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4"/>
</p:tagLst>
</file>

<file path=ppt/tags/tag79.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5"/>
</p:tagLst>
</file>

<file path=ppt/tags/tag8.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SubTitle"/>
  <p:tag name="MH_ORDER" val="3"/>
</p:tagLst>
</file>

<file path=ppt/tags/tag80.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6"/>
</p:tagLst>
</file>

<file path=ppt/tags/tag81.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7"/>
</p:tagLst>
</file>

<file path=ppt/tags/tag82.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8"/>
</p:tagLst>
</file>

<file path=ppt/tags/tag83.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10"/>
</p:tagLst>
</file>

<file path=ppt/tags/tag84.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11"/>
</p:tagLst>
</file>

<file path=ppt/tags/tag85.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12"/>
</p:tagLst>
</file>

<file path=ppt/tags/tag86.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Other"/>
  <p:tag name="MH_ORDER" val="13"/>
</p:tagLst>
</file>

<file path=ppt/tags/tag87.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SubTitle"/>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SubTitle"/>
  <p:tag name="MH_ORDER" val="2"/>
</p:tagLst>
</file>

<file path=ppt/tags/tag89.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SubTitle"/>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SubTitle"/>
  <p:tag name="MH_ORDER" val="2"/>
</p:tagLst>
</file>

<file path=ppt/tags/tag90.xml><?xml version="1.0" encoding="utf-8"?>
<p:tagLst xmlns:a="http://schemas.openxmlformats.org/drawingml/2006/main" xmlns:r="http://schemas.openxmlformats.org/officeDocument/2006/relationships" xmlns:p="http://schemas.openxmlformats.org/presentationml/2006/main">
  <p:tag name="MH" val="20151029142926"/>
  <p:tag name="MH_LIBRARY" val="GRAPHIC"/>
  <p:tag name="MH_TYPE" val="SubTitle"/>
  <p:tag name="MH_ORDER" val="4"/>
</p:tagLst>
</file>

<file path=ppt/tags/tag9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92.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Other"/>
  <p:tag name="MH_ORDER" val="1"/>
</p:tagLst>
</file>

<file path=ppt/tags/tag93.xml><?xml version="1.0" encoding="utf-8"?>
<p:tagLst xmlns:a="http://schemas.openxmlformats.org/drawingml/2006/main" xmlns:r="http://schemas.openxmlformats.org/officeDocument/2006/relationships" xmlns:p="http://schemas.openxmlformats.org/presentationml/2006/main">
  <p:tag name="MH" val="20151029113916"/>
  <p:tag name="MH_LIBRARY" val="GRAPHIC"/>
  <p:tag name="MH_TYPE" val="SubTitle"/>
  <p:tag name="MH_ORDER" val="1"/>
</p:tagLst>
</file>

<file path=ppt/tags/tag94.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95.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96.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97.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98.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51029113916"/>
  <p:tag name="MH_LIBRARY" val="GRAPHIC"/>
</p:tagLst>
</file>

<file path=ppt/tags/tag99.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ShuJTB#"/>
  <p:tag name="MH_LAYOUT" val="SubTitleTextDesc"/>
  <p:tag name="MH" val="20151030124811"/>
  <p:tag name="MH_LIBRARY" val="GRAPHIC"/>
</p:tagLst>
</file>

<file path=ppt/theme/theme1.xml><?xml version="1.0" encoding="utf-8"?>
<a:theme xmlns:a="http://schemas.openxmlformats.org/drawingml/2006/main" name="A000120140530A99PPBG">
  <a:themeElements>
    <a:clrScheme name="KSO_YELLOW6">
      <a:dk1>
        <a:srgbClr val="434547"/>
      </a:dk1>
      <a:lt1>
        <a:srgbClr val="FFFFFF"/>
      </a:lt1>
      <a:dk2>
        <a:srgbClr val="414345"/>
      </a:dk2>
      <a:lt2>
        <a:srgbClr val="F4F5F7"/>
      </a:lt2>
      <a:accent1>
        <a:srgbClr val="F1C341"/>
      </a:accent1>
      <a:accent2>
        <a:srgbClr val="C9C457"/>
      </a:accent2>
      <a:accent3>
        <a:srgbClr val="ABC068"/>
      </a:accent3>
      <a:accent4>
        <a:srgbClr val="7DAA54"/>
      </a:accent4>
      <a:accent5>
        <a:srgbClr val="72A4B6"/>
      </a:accent5>
      <a:accent6>
        <a:srgbClr val="C00000"/>
      </a:accent6>
      <a:hlink>
        <a:srgbClr val="00B0F0"/>
      </a:hlink>
      <a:folHlink>
        <a:srgbClr val="AFB2B4"/>
      </a:folHlink>
    </a:clrScheme>
    <a:fontScheme name="Temp">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A000120150716A14KPBG</Template>
  <TotalTime>1448</TotalTime>
  <Words>660</Words>
  <Application>Microsoft Office PowerPoint</Application>
  <PresentationFormat>全屏显示(16:9)</PresentationFormat>
  <Paragraphs>158</Paragraphs>
  <Slides>25</Slides>
  <Notes>24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华文中宋</vt:lpstr>
      <vt:lpstr>楷体</vt:lpstr>
      <vt:lpstr>宋体</vt:lpstr>
      <vt:lpstr>微软雅黑</vt:lpstr>
      <vt:lpstr>幼圆</vt:lpstr>
      <vt:lpstr>Arial</vt:lpstr>
      <vt:lpstr>Arial Black</vt:lpstr>
      <vt:lpstr>Arial Narrow</vt:lpstr>
      <vt:lpstr>Calibri</vt:lpstr>
      <vt:lpstr>Webdings</vt:lpstr>
      <vt:lpstr>A000120140530A99PPBG</vt:lpstr>
      <vt:lpstr>PowerPoint 演示文稿</vt:lpstr>
      <vt:lpstr>PowerPoint 演示文稿</vt:lpstr>
      <vt:lpstr>目  录</vt:lpstr>
      <vt:lpstr>PowerPoint 演示文稿</vt:lpstr>
      <vt:lpstr>班级简介</vt:lpstr>
      <vt:lpstr>科技竞赛荣誉</vt:lpstr>
      <vt:lpstr>科技竞赛荣誉</vt:lpstr>
      <vt:lpstr>学科竞赛荣誉</vt:lpstr>
      <vt:lpstr>学科竞赛荣誉</vt:lpstr>
      <vt:lpstr>PowerPoint 演示文稿</vt:lpstr>
      <vt:lpstr>学习成绩</vt:lpstr>
      <vt:lpstr>班级荣誉</vt:lpstr>
      <vt:lpstr>PowerPoint 演示文稿</vt:lpstr>
      <vt:lpstr>PowerPoint 演示文稿</vt:lpstr>
      <vt:lpstr>PowerPoint 演示文稿</vt:lpstr>
      <vt:lpstr>PowerPoint 演示文稿</vt:lpstr>
      <vt:lpstr>PowerPoint 演示文稿</vt:lpstr>
      <vt:lpstr>PowerPoint 演示文稿</vt:lpstr>
      <vt:lpstr>班级文化</vt:lpstr>
      <vt:lpstr>PowerPoint 演示文稿</vt:lpstr>
      <vt:lpstr>电信132班级活动</vt:lpstr>
      <vt:lpstr>电信132班级活动</vt:lpstr>
      <vt:lpstr>PowerPoint 演示文稿</vt:lpstr>
      <vt:lpstr>情谊</vt:lpstr>
      <vt:lpstr>PowerPoint 演示文稿</vt:lpstr>
    </vt:vector>
  </TitlesOfParts>
  <Company>mycomputer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mycomputer</dc:creator>
  <cp:lastModifiedBy>shenmi</cp:lastModifiedBy>
  <cp:revision>154</cp:revision>
  <dcterms:created xsi:type="dcterms:W3CDTF">2015-10-29T03:14:37Z</dcterms:created>
  <dcterms:modified xsi:type="dcterms:W3CDTF">2015-11-25T09:06:52Z</dcterms:modified>
</cp:coreProperties>
</file>